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</a:t>
            </a:r>
            <a:r>
              <a:rPr b="0" lang="fr-FR" sz="1600" spc="-1" strike="noStrike">
                <a:solidFill>
                  <a:schemeClr val="lt1"/>
                </a:solidFill>
                <a:latin typeface="Calibri"/>
                <a:ea typeface="DejaVu Sans"/>
              </a:rPr>
              <a:t>69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</a:t>
            </a:r>
            <a:r>
              <a:rPr b="0" lang="fr-FR" sz="1600" spc="-1" strike="noStrike">
                <a:solidFill>
                  <a:schemeClr val="lt1"/>
                </a:solidFill>
                <a:latin typeface="Calibri"/>
                <a:ea typeface="DejaVu Sans"/>
              </a:rPr>
              <a:t>69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Espace réservé du texte 2"/>
          <p:cNvSpPr/>
          <p:nvPr/>
        </p:nvSpPr>
        <p:spPr>
          <a:xfrm>
            <a:off x="195480" y="1322640"/>
            <a:ext cx="8318880" cy="4853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5"/>
          <p:cNvSpPr/>
          <p:nvPr/>
        </p:nvSpPr>
        <p:spPr>
          <a:xfrm>
            <a:off x="0" y="330120"/>
            <a:ext cx="9142920" cy="6526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90" name="ZoneTexte 6"/>
          <p:cNvSpPr/>
          <p:nvPr/>
        </p:nvSpPr>
        <p:spPr>
          <a:xfrm>
            <a:off x="1561320" y="2041560"/>
            <a:ext cx="6096600" cy="2953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multiplier par 10 ou 100.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sais multiplier par 10, 100 ou 1 000.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1" name="Image 7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200" cy="1265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5800" cy="52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ZoneTexte 17"/>
          <p:cNvSpPr/>
          <p:nvPr/>
        </p:nvSpPr>
        <p:spPr>
          <a:xfrm>
            <a:off x="31680" y="4680000"/>
            <a:ext cx="41065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874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100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"/>
          <p:cNvSpPr/>
          <p:nvPr/>
        </p:nvSpPr>
        <p:spPr>
          <a:xfrm>
            <a:off x="8047080" y="33732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"/>
          <p:cNvSpPr/>
          <p:nvPr/>
        </p:nvSpPr>
        <p:spPr>
          <a:xfrm>
            <a:off x="7841880" y="366624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76" name="ZoneTexte 18"/>
          <p:cNvSpPr/>
          <p:nvPr/>
        </p:nvSpPr>
        <p:spPr>
          <a:xfrm>
            <a:off x="590400" y="1800000"/>
            <a:ext cx="34830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84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Rectangle 27"/>
          <p:cNvSpPr/>
          <p:nvPr/>
        </p:nvSpPr>
        <p:spPr>
          <a:xfrm>
            <a:off x="594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5800" cy="52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"/>
          <p:cNvSpPr/>
          <p:nvPr/>
        </p:nvSpPr>
        <p:spPr>
          <a:xfrm>
            <a:off x="8047440" y="33768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"/>
          <p:cNvSpPr/>
          <p:nvPr/>
        </p:nvSpPr>
        <p:spPr>
          <a:xfrm>
            <a:off x="7842240" y="36666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83" name="ZoneTexte 19"/>
          <p:cNvSpPr/>
          <p:nvPr/>
        </p:nvSpPr>
        <p:spPr>
          <a:xfrm>
            <a:off x="590400" y="1800000"/>
            <a:ext cx="357444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84 × 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</a:t>
            </a: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 840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Rectangle 93"/>
          <p:cNvSpPr/>
          <p:nvPr/>
        </p:nvSpPr>
        <p:spPr>
          <a:xfrm>
            <a:off x="7603920" y="167472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Rectangle 94"/>
          <p:cNvSpPr/>
          <p:nvPr/>
        </p:nvSpPr>
        <p:spPr>
          <a:xfrm>
            <a:off x="6864840" y="1154160"/>
            <a:ext cx="739440" cy="51588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Rectangle 95"/>
          <p:cNvSpPr/>
          <p:nvPr/>
        </p:nvSpPr>
        <p:spPr>
          <a:xfrm>
            <a:off x="7606080" y="1154160"/>
            <a:ext cx="739440" cy="51588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Rectangle 96"/>
          <p:cNvSpPr/>
          <p:nvPr/>
        </p:nvSpPr>
        <p:spPr>
          <a:xfrm>
            <a:off x="6128640" y="1154160"/>
            <a:ext cx="73944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Rectangle 97"/>
          <p:cNvSpPr/>
          <p:nvPr/>
        </p:nvSpPr>
        <p:spPr>
          <a:xfrm>
            <a:off x="5389920" y="1154160"/>
            <a:ext cx="73944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Rectangle 98"/>
          <p:cNvSpPr/>
          <p:nvPr/>
        </p:nvSpPr>
        <p:spPr>
          <a:xfrm>
            <a:off x="538992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90" name="Rectangle 99"/>
          <p:cNvSpPr/>
          <p:nvPr/>
        </p:nvSpPr>
        <p:spPr>
          <a:xfrm>
            <a:off x="686196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91" name="Rectangle 100"/>
          <p:cNvSpPr/>
          <p:nvPr/>
        </p:nvSpPr>
        <p:spPr>
          <a:xfrm>
            <a:off x="760608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Rectangle 101"/>
          <p:cNvSpPr/>
          <p:nvPr/>
        </p:nvSpPr>
        <p:spPr>
          <a:xfrm>
            <a:off x="612864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293" name=""/>
          <p:cNvGrpSpPr/>
          <p:nvPr/>
        </p:nvGrpSpPr>
        <p:grpSpPr>
          <a:xfrm>
            <a:off x="6867720" y="1668600"/>
            <a:ext cx="1480320" cy="901800"/>
            <a:chOff x="6867720" y="1668600"/>
            <a:chExt cx="1480320" cy="901800"/>
          </a:xfrm>
        </p:grpSpPr>
        <p:sp>
          <p:nvSpPr>
            <p:cNvPr id="294" name="Rectangle 36"/>
            <p:cNvSpPr/>
            <p:nvPr/>
          </p:nvSpPr>
          <p:spPr>
            <a:xfrm>
              <a:off x="6867720" y="1668600"/>
              <a:ext cx="739440" cy="89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8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5" name="Rectangle 77"/>
            <p:cNvSpPr/>
            <p:nvPr/>
          </p:nvSpPr>
          <p:spPr>
            <a:xfrm>
              <a:off x="7608600" y="1671480"/>
              <a:ext cx="739440" cy="89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4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96" name="ZoneTexte 20"/>
          <p:cNvSpPr/>
          <p:nvPr/>
        </p:nvSpPr>
        <p:spPr>
          <a:xfrm>
            <a:off x="266760" y="4680000"/>
            <a:ext cx="38066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874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100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</a:t>
            </a: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87 400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7" name="Rectangle 102"/>
          <p:cNvSpPr/>
          <p:nvPr/>
        </p:nvSpPr>
        <p:spPr>
          <a:xfrm>
            <a:off x="738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8" name="Rectangle 103"/>
          <p:cNvSpPr/>
          <p:nvPr/>
        </p:nvSpPr>
        <p:spPr>
          <a:xfrm>
            <a:off x="810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Rectangle 104"/>
          <p:cNvSpPr/>
          <p:nvPr/>
        </p:nvSpPr>
        <p:spPr>
          <a:xfrm>
            <a:off x="666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Rectangle 105"/>
          <p:cNvSpPr/>
          <p:nvPr/>
        </p:nvSpPr>
        <p:spPr>
          <a:xfrm>
            <a:off x="4500000" y="3960000"/>
            <a:ext cx="2160000" cy="504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MILLE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1" name="Rectangle 106"/>
          <p:cNvSpPr/>
          <p:nvPr/>
        </p:nvSpPr>
        <p:spPr>
          <a:xfrm>
            <a:off x="522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2" name="Rectangle 107"/>
          <p:cNvSpPr/>
          <p:nvPr/>
        </p:nvSpPr>
        <p:spPr>
          <a:xfrm>
            <a:off x="594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3" name="Rectangle 108"/>
          <p:cNvSpPr/>
          <p:nvPr/>
        </p:nvSpPr>
        <p:spPr>
          <a:xfrm>
            <a:off x="450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Rectangle 109"/>
          <p:cNvSpPr/>
          <p:nvPr/>
        </p:nvSpPr>
        <p:spPr>
          <a:xfrm>
            <a:off x="450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05" name="Rectangle 70"/>
          <p:cNvSpPr/>
          <p:nvPr/>
        </p:nvSpPr>
        <p:spPr>
          <a:xfrm>
            <a:off x="522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06" name="Rectangle 16"/>
          <p:cNvSpPr/>
          <p:nvPr/>
        </p:nvSpPr>
        <p:spPr>
          <a:xfrm>
            <a:off x="810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Rectangle 25"/>
          <p:cNvSpPr/>
          <p:nvPr/>
        </p:nvSpPr>
        <p:spPr>
          <a:xfrm>
            <a:off x="738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08" name=""/>
          <p:cNvGrpSpPr/>
          <p:nvPr/>
        </p:nvGrpSpPr>
        <p:grpSpPr>
          <a:xfrm>
            <a:off x="6660000" y="5040000"/>
            <a:ext cx="2160000" cy="900000"/>
            <a:chOff x="6660000" y="5040000"/>
            <a:chExt cx="2160000" cy="900000"/>
          </a:xfrm>
        </p:grpSpPr>
        <p:sp>
          <p:nvSpPr>
            <p:cNvPr id="309" name="Rectangle 26"/>
            <p:cNvSpPr/>
            <p:nvPr/>
          </p:nvSpPr>
          <p:spPr>
            <a:xfrm>
              <a:off x="666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/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8</a:t>
              </a:r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310" name="Rectangle 36"/>
            <p:cNvSpPr/>
            <p:nvPr/>
          </p:nvSpPr>
          <p:spPr>
            <a:xfrm>
              <a:off x="738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7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11" name="Rectangle 77"/>
            <p:cNvSpPr/>
            <p:nvPr/>
          </p:nvSpPr>
          <p:spPr>
            <a:xfrm>
              <a:off x="810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4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1" dur="indefinite" restart="never" nodeType="tmRoot">
          <p:childTnLst>
            <p:seq>
              <p:cTn id="42" dur="indefinite" nodeType="mainSeq">
                <p:childTnLst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97211092502 0 L -0.0789995732972266 0 E">
                                      <p:cBhvr>
                                        <p:cTn id="46" dur="2000" fill="hold"/>
                                        <p:tgtEl>
                                          <p:spTgt spid="293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34199379757147 0 L -0.155891563316137 0 E">
                                      <p:cBhvr>
                                        <p:cTn id="50" dur="2000" fill="hold"/>
                                        <p:tgtEl>
                                          <p:spTgt spid="308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5800" cy="52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4" name="ZoneTexte 21"/>
          <p:cNvSpPr/>
          <p:nvPr/>
        </p:nvSpPr>
        <p:spPr>
          <a:xfrm>
            <a:off x="31680" y="4680000"/>
            <a:ext cx="41065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196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100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" name=""/>
          <p:cNvSpPr/>
          <p:nvPr/>
        </p:nvSpPr>
        <p:spPr>
          <a:xfrm>
            <a:off x="8047080" y="33732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"/>
          <p:cNvSpPr/>
          <p:nvPr/>
        </p:nvSpPr>
        <p:spPr>
          <a:xfrm>
            <a:off x="7841880" y="366624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7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18" name="ZoneTexte 22"/>
          <p:cNvSpPr/>
          <p:nvPr/>
        </p:nvSpPr>
        <p:spPr>
          <a:xfrm>
            <a:off x="590400" y="1800000"/>
            <a:ext cx="34830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16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100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Rectangle 110"/>
          <p:cNvSpPr/>
          <p:nvPr/>
        </p:nvSpPr>
        <p:spPr>
          <a:xfrm>
            <a:off x="594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20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5800" cy="52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2" name=""/>
          <p:cNvSpPr/>
          <p:nvPr/>
        </p:nvSpPr>
        <p:spPr>
          <a:xfrm>
            <a:off x="8047440" y="33768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3" name=""/>
          <p:cNvSpPr/>
          <p:nvPr/>
        </p:nvSpPr>
        <p:spPr>
          <a:xfrm>
            <a:off x="7842240" y="36666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4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25" name="ZoneTexte 23"/>
          <p:cNvSpPr/>
          <p:nvPr/>
        </p:nvSpPr>
        <p:spPr>
          <a:xfrm>
            <a:off x="304920" y="1800000"/>
            <a:ext cx="414324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16 × 100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</a:t>
            </a: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 1600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6" name="Rectangle 111"/>
          <p:cNvSpPr/>
          <p:nvPr/>
        </p:nvSpPr>
        <p:spPr>
          <a:xfrm>
            <a:off x="7603920" y="167472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Rectangle 112"/>
          <p:cNvSpPr/>
          <p:nvPr/>
        </p:nvSpPr>
        <p:spPr>
          <a:xfrm>
            <a:off x="6864840" y="1154160"/>
            <a:ext cx="739440" cy="51588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Rectangle 113"/>
          <p:cNvSpPr/>
          <p:nvPr/>
        </p:nvSpPr>
        <p:spPr>
          <a:xfrm>
            <a:off x="7606080" y="1154160"/>
            <a:ext cx="739440" cy="51588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Rectangle 114"/>
          <p:cNvSpPr/>
          <p:nvPr/>
        </p:nvSpPr>
        <p:spPr>
          <a:xfrm>
            <a:off x="6128640" y="1154160"/>
            <a:ext cx="73944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0" name="Rectangle 115"/>
          <p:cNvSpPr/>
          <p:nvPr/>
        </p:nvSpPr>
        <p:spPr>
          <a:xfrm>
            <a:off x="5389920" y="1154160"/>
            <a:ext cx="73944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1" name="Rectangle 116"/>
          <p:cNvSpPr/>
          <p:nvPr/>
        </p:nvSpPr>
        <p:spPr>
          <a:xfrm>
            <a:off x="538992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32" name="Rectangle 117"/>
          <p:cNvSpPr/>
          <p:nvPr/>
        </p:nvSpPr>
        <p:spPr>
          <a:xfrm>
            <a:off x="686196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33" name="Rectangle 118"/>
          <p:cNvSpPr/>
          <p:nvPr/>
        </p:nvSpPr>
        <p:spPr>
          <a:xfrm>
            <a:off x="760608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4" name="Rectangle 119"/>
          <p:cNvSpPr/>
          <p:nvPr/>
        </p:nvSpPr>
        <p:spPr>
          <a:xfrm>
            <a:off x="612864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35" name="Rectangle 3"/>
          <p:cNvSpPr/>
          <p:nvPr/>
        </p:nvSpPr>
        <p:spPr>
          <a:xfrm>
            <a:off x="6865200" y="167040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336" name=""/>
          <p:cNvGrpSpPr/>
          <p:nvPr/>
        </p:nvGrpSpPr>
        <p:grpSpPr>
          <a:xfrm>
            <a:off x="6867720" y="1668600"/>
            <a:ext cx="1480320" cy="901800"/>
            <a:chOff x="6867720" y="1668600"/>
            <a:chExt cx="1480320" cy="901800"/>
          </a:xfrm>
        </p:grpSpPr>
        <p:sp>
          <p:nvSpPr>
            <p:cNvPr id="337" name="Rectangle 36"/>
            <p:cNvSpPr/>
            <p:nvPr/>
          </p:nvSpPr>
          <p:spPr>
            <a:xfrm>
              <a:off x="6867720" y="1668600"/>
              <a:ext cx="739440" cy="89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38" name="Rectangle 77"/>
            <p:cNvSpPr/>
            <p:nvPr/>
          </p:nvSpPr>
          <p:spPr>
            <a:xfrm>
              <a:off x="7608600" y="1671480"/>
              <a:ext cx="739440" cy="89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6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39" name="ZoneTexte 24"/>
          <p:cNvSpPr/>
          <p:nvPr/>
        </p:nvSpPr>
        <p:spPr>
          <a:xfrm>
            <a:off x="266760" y="4680000"/>
            <a:ext cx="38066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196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100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</a:t>
            </a: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19 600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0" name="Rectangle 120"/>
          <p:cNvSpPr/>
          <p:nvPr/>
        </p:nvSpPr>
        <p:spPr>
          <a:xfrm>
            <a:off x="738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1" name="Rectangle 121"/>
          <p:cNvSpPr/>
          <p:nvPr/>
        </p:nvSpPr>
        <p:spPr>
          <a:xfrm>
            <a:off x="810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Rectangle 122"/>
          <p:cNvSpPr/>
          <p:nvPr/>
        </p:nvSpPr>
        <p:spPr>
          <a:xfrm>
            <a:off x="666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Rectangle 123"/>
          <p:cNvSpPr/>
          <p:nvPr/>
        </p:nvSpPr>
        <p:spPr>
          <a:xfrm>
            <a:off x="4500000" y="3960000"/>
            <a:ext cx="2160000" cy="504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MILLE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4" name="Rectangle 124"/>
          <p:cNvSpPr/>
          <p:nvPr/>
        </p:nvSpPr>
        <p:spPr>
          <a:xfrm>
            <a:off x="522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Rectangle 125"/>
          <p:cNvSpPr/>
          <p:nvPr/>
        </p:nvSpPr>
        <p:spPr>
          <a:xfrm>
            <a:off x="594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6" name="Rectangle 126"/>
          <p:cNvSpPr/>
          <p:nvPr/>
        </p:nvSpPr>
        <p:spPr>
          <a:xfrm>
            <a:off x="450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7" name="Rectangle 127"/>
          <p:cNvSpPr/>
          <p:nvPr/>
        </p:nvSpPr>
        <p:spPr>
          <a:xfrm>
            <a:off x="450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48" name="Rectangle 128"/>
          <p:cNvSpPr/>
          <p:nvPr/>
        </p:nvSpPr>
        <p:spPr>
          <a:xfrm>
            <a:off x="522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49" name="Rectangle 129"/>
          <p:cNvSpPr/>
          <p:nvPr/>
        </p:nvSpPr>
        <p:spPr>
          <a:xfrm>
            <a:off x="810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0" name="Rectangle 130"/>
          <p:cNvSpPr/>
          <p:nvPr/>
        </p:nvSpPr>
        <p:spPr>
          <a:xfrm>
            <a:off x="738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51" name=""/>
          <p:cNvGrpSpPr/>
          <p:nvPr/>
        </p:nvGrpSpPr>
        <p:grpSpPr>
          <a:xfrm>
            <a:off x="6660000" y="5040000"/>
            <a:ext cx="2160000" cy="900000"/>
            <a:chOff x="6660000" y="5040000"/>
            <a:chExt cx="2160000" cy="900000"/>
          </a:xfrm>
        </p:grpSpPr>
        <p:sp>
          <p:nvSpPr>
            <p:cNvPr id="352" name="Rectangle 26"/>
            <p:cNvSpPr/>
            <p:nvPr/>
          </p:nvSpPr>
          <p:spPr>
            <a:xfrm>
              <a:off x="666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/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1</a:t>
              </a:r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353" name="Rectangle 36"/>
            <p:cNvSpPr/>
            <p:nvPr/>
          </p:nvSpPr>
          <p:spPr>
            <a:xfrm>
              <a:off x="738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9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54" name="Rectangle 77"/>
            <p:cNvSpPr/>
            <p:nvPr/>
          </p:nvSpPr>
          <p:spPr>
            <a:xfrm>
              <a:off x="810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6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1" dur="indefinite" restart="never" nodeType="tmRoot">
          <p:childTnLst>
            <p:seq>
              <p:cTn id="52" dur="indefinite" nodeType="mainSeq">
                <p:childTnLst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9329665327183 0 L -0.162567333267989 0 E">
                                      <p:cBhvr>
                                        <p:cTn id="56" dur="2000" fill="hold"/>
                                        <p:tgtEl>
                                          <p:spTgt spid="336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34199379757147 0 L -0.155891563316137 0 E">
                                      <p:cBhvr>
                                        <p:cTn id="60" dur="2000" fill="hold"/>
                                        <p:tgtEl>
                                          <p:spTgt spid="351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5800" cy="52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ZoneTexte 25"/>
          <p:cNvSpPr/>
          <p:nvPr/>
        </p:nvSpPr>
        <p:spPr>
          <a:xfrm>
            <a:off x="31680" y="4680000"/>
            <a:ext cx="41065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3 172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100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8" name=""/>
          <p:cNvSpPr/>
          <p:nvPr/>
        </p:nvSpPr>
        <p:spPr>
          <a:xfrm>
            <a:off x="8047080" y="33732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9" name=""/>
          <p:cNvSpPr/>
          <p:nvPr/>
        </p:nvSpPr>
        <p:spPr>
          <a:xfrm>
            <a:off x="7841880" y="366624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0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61" name="ZoneTexte 26"/>
          <p:cNvSpPr/>
          <p:nvPr/>
        </p:nvSpPr>
        <p:spPr>
          <a:xfrm>
            <a:off x="590400" y="1800000"/>
            <a:ext cx="34830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31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100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5800" cy="52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4" name=""/>
          <p:cNvSpPr/>
          <p:nvPr/>
        </p:nvSpPr>
        <p:spPr>
          <a:xfrm>
            <a:off x="8047440" y="33768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5" name=""/>
          <p:cNvSpPr/>
          <p:nvPr/>
        </p:nvSpPr>
        <p:spPr>
          <a:xfrm>
            <a:off x="7842240" y="36666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6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67" name="ZoneTexte 27"/>
          <p:cNvSpPr/>
          <p:nvPr/>
        </p:nvSpPr>
        <p:spPr>
          <a:xfrm>
            <a:off x="304920" y="1800000"/>
            <a:ext cx="414324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31 × 100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</a:t>
            </a: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 3100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8" name="Rectangle 132"/>
          <p:cNvSpPr/>
          <p:nvPr/>
        </p:nvSpPr>
        <p:spPr>
          <a:xfrm>
            <a:off x="7603920" y="167472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9" name="Rectangle 133"/>
          <p:cNvSpPr/>
          <p:nvPr/>
        </p:nvSpPr>
        <p:spPr>
          <a:xfrm>
            <a:off x="6864840" y="1154160"/>
            <a:ext cx="739440" cy="51588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0" name="Rectangle 134"/>
          <p:cNvSpPr/>
          <p:nvPr/>
        </p:nvSpPr>
        <p:spPr>
          <a:xfrm>
            <a:off x="7606080" y="1154160"/>
            <a:ext cx="739440" cy="51588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1" name="Rectangle 135"/>
          <p:cNvSpPr/>
          <p:nvPr/>
        </p:nvSpPr>
        <p:spPr>
          <a:xfrm>
            <a:off x="6128640" y="1154160"/>
            <a:ext cx="73944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2" name="Rectangle 136"/>
          <p:cNvSpPr/>
          <p:nvPr/>
        </p:nvSpPr>
        <p:spPr>
          <a:xfrm>
            <a:off x="5389920" y="1154160"/>
            <a:ext cx="73944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3" name="Rectangle 137"/>
          <p:cNvSpPr/>
          <p:nvPr/>
        </p:nvSpPr>
        <p:spPr>
          <a:xfrm>
            <a:off x="538992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74" name="Rectangle 138"/>
          <p:cNvSpPr/>
          <p:nvPr/>
        </p:nvSpPr>
        <p:spPr>
          <a:xfrm>
            <a:off x="686196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75" name="Rectangle 139"/>
          <p:cNvSpPr/>
          <p:nvPr/>
        </p:nvSpPr>
        <p:spPr>
          <a:xfrm>
            <a:off x="760608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6" name="Rectangle 140"/>
          <p:cNvSpPr/>
          <p:nvPr/>
        </p:nvSpPr>
        <p:spPr>
          <a:xfrm>
            <a:off x="612864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77" name="Rectangle 141"/>
          <p:cNvSpPr/>
          <p:nvPr/>
        </p:nvSpPr>
        <p:spPr>
          <a:xfrm>
            <a:off x="6865200" y="167040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378" name=""/>
          <p:cNvGrpSpPr/>
          <p:nvPr/>
        </p:nvGrpSpPr>
        <p:grpSpPr>
          <a:xfrm>
            <a:off x="6867720" y="1668600"/>
            <a:ext cx="1480320" cy="901800"/>
            <a:chOff x="6867720" y="1668600"/>
            <a:chExt cx="1480320" cy="901800"/>
          </a:xfrm>
        </p:grpSpPr>
        <p:sp>
          <p:nvSpPr>
            <p:cNvPr id="379" name="Rectangle 36"/>
            <p:cNvSpPr/>
            <p:nvPr/>
          </p:nvSpPr>
          <p:spPr>
            <a:xfrm>
              <a:off x="6867720" y="1668600"/>
              <a:ext cx="739440" cy="89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3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80" name="Rectangle 77"/>
            <p:cNvSpPr/>
            <p:nvPr/>
          </p:nvSpPr>
          <p:spPr>
            <a:xfrm>
              <a:off x="7608600" y="1671480"/>
              <a:ext cx="739440" cy="89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81" name="ZoneTexte 28"/>
          <p:cNvSpPr/>
          <p:nvPr/>
        </p:nvSpPr>
        <p:spPr>
          <a:xfrm>
            <a:off x="266760" y="4680000"/>
            <a:ext cx="38066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3 172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100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</a:t>
            </a: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317 200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2" name="Rectangle 142"/>
          <p:cNvSpPr/>
          <p:nvPr/>
        </p:nvSpPr>
        <p:spPr>
          <a:xfrm>
            <a:off x="738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3" name="Rectangle 143"/>
          <p:cNvSpPr/>
          <p:nvPr/>
        </p:nvSpPr>
        <p:spPr>
          <a:xfrm>
            <a:off x="810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4" name="Rectangle 144"/>
          <p:cNvSpPr/>
          <p:nvPr/>
        </p:nvSpPr>
        <p:spPr>
          <a:xfrm>
            <a:off x="666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5" name="Rectangle 145"/>
          <p:cNvSpPr/>
          <p:nvPr/>
        </p:nvSpPr>
        <p:spPr>
          <a:xfrm>
            <a:off x="4500000" y="3960000"/>
            <a:ext cx="2160000" cy="504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MILLE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6" name="Rectangle 146"/>
          <p:cNvSpPr/>
          <p:nvPr/>
        </p:nvSpPr>
        <p:spPr>
          <a:xfrm>
            <a:off x="522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Rectangle 147"/>
          <p:cNvSpPr/>
          <p:nvPr/>
        </p:nvSpPr>
        <p:spPr>
          <a:xfrm>
            <a:off x="594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8" name="Rectangle 148"/>
          <p:cNvSpPr/>
          <p:nvPr/>
        </p:nvSpPr>
        <p:spPr>
          <a:xfrm>
            <a:off x="450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9" name="Rectangle 149"/>
          <p:cNvSpPr/>
          <p:nvPr/>
        </p:nvSpPr>
        <p:spPr>
          <a:xfrm>
            <a:off x="450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90" name="Rectangle 150"/>
          <p:cNvSpPr/>
          <p:nvPr/>
        </p:nvSpPr>
        <p:spPr>
          <a:xfrm>
            <a:off x="522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91" name="Rectangle 2"/>
          <p:cNvSpPr/>
          <p:nvPr/>
        </p:nvSpPr>
        <p:spPr>
          <a:xfrm>
            <a:off x="738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92" name="Rectangle 4"/>
          <p:cNvSpPr/>
          <p:nvPr/>
        </p:nvSpPr>
        <p:spPr>
          <a:xfrm>
            <a:off x="810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393" name=""/>
          <p:cNvGrpSpPr/>
          <p:nvPr/>
        </p:nvGrpSpPr>
        <p:grpSpPr>
          <a:xfrm>
            <a:off x="5940000" y="5040000"/>
            <a:ext cx="2880000" cy="900000"/>
            <a:chOff x="5940000" y="5040000"/>
            <a:chExt cx="2880000" cy="900000"/>
          </a:xfrm>
        </p:grpSpPr>
        <p:sp>
          <p:nvSpPr>
            <p:cNvPr id="394" name="Rectangle 131"/>
            <p:cNvSpPr/>
            <p:nvPr/>
          </p:nvSpPr>
          <p:spPr>
            <a:xfrm>
              <a:off x="594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/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3</a:t>
              </a:r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395" name="Rectangle 151"/>
            <p:cNvSpPr/>
            <p:nvPr/>
          </p:nvSpPr>
          <p:spPr>
            <a:xfrm>
              <a:off x="810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96" name="Rectangle 152"/>
            <p:cNvSpPr/>
            <p:nvPr/>
          </p:nvSpPr>
          <p:spPr>
            <a:xfrm>
              <a:off x="738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97" name="Rectangle 26"/>
            <p:cNvSpPr/>
            <p:nvPr/>
          </p:nvSpPr>
          <p:spPr>
            <a:xfrm>
              <a:off x="666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/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1</a:t>
              </a:r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398" name="Rectangle 36"/>
            <p:cNvSpPr/>
            <p:nvPr/>
          </p:nvSpPr>
          <p:spPr>
            <a:xfrm>
              <a:off x="738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7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99" name="Rectangle 77"/>
            <p:cNvSpPr/>
            <p:nvPr/>
          </p:nvSpPr>
          <p:spPr>
            <a:xfrm>
              <a:off x="810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1" dur="indefinite" restart="never" nodeType="tmRoot">
          <p:childTnLst>
            <p:seq>
              <p:cTn id="62" dur="indefinite" nodeType="mainSeq">
                <p:childTnLst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9329665327183 0 L -0.162567333267989 0 E">
                                      <p:cBhvr>
                                        <p:cTn id="66" dur="2000" fill="hold"/>
                                        <p:tgtEl>
                                          <p:spTgt spid="378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4762389795802 0 L -0.155368096338903 0 E">
                                      <p:cBhvr>
                                        <p:cTn id="70" dur="2000" fill="hold"/>
                                        <p:tgtEl>
                                          <p:spTgt spid="393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5800" cy="52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2" name="ZoneTexte 29"/>
          <p:cNvSpPr/>
          <p:nvPr/>
        </p:nvSpPr>
        <p:spPr>
          <a:xfrm>
            <a:off x="31680" y="4680000"/>
            <a:ext cx="41065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1000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78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3" name=""/>
          <p:cNvSpPr/>
          <p:nvPr/>
        </p:nvSpPr>
        <p:spPr>
          <a:xfrm>
            <a:off x="8047080" y="33732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4" name=""/>
          <p:cNvSpPr/>
          <p:nvPr/>
        </p:nvSpPr>
        <p:spPr>
          <a:xfrm>
            <a:off x="7841880" y="366624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5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06" name="ZoneTexte 30"/>
          <p:cNvSpPr/>
          <p:nvPr/>
        </p:nvSpPr>
        <p:spPr>
          <a:xfrm>
            <a:off x="590400" y="1800000"/>
            <a:ext cx="348300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100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78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Rectangle 9"/>
          <p:cNvSpPr/>
          <p:nvPr/>
        </p:nvSpPr>
        <p:spPr>
          <a:xfrm>
            <a:off x="738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08" name="Rectangle 10"/>
          <p:cNvSpPr/>
          <p:nvPr/>
        </p:nvSpPr>
        <p:spPr>
          <a:xfrm>
            <a:off x="810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09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5800" cy="52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1" name=""/>
          <p:cNvSpPr/>
          <p:nvPr/>
        </p:nvSpPr>
        <p:spPr>
          <a:xfrm>
            <a:off x="8047440" y="33768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2" name=""/>
          <p:cNvSpPr/>
          <p:nvPr/>
        </p:nvSpPr>
        <p:spPr>
          <a:xfrm>
            <a:off x="7842240" y="36666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3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14" name="ZoneTexte 31"/>
          <p:cNvSpPr/>
          <p:nvPr/>
        </p:nvSpPr>
        <p:spPr>
          <a:xfrm>
            <a:off x="304920" y="1800000"/>
            <a:ext cx="414324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100 × 78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</a:t>
            </a: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 7800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5" name="Rectangle 153"/>
          <p:cNvSpPr/>
          <p:nvPr/>
        </p:nvSpPr>
        <p:spPr>
          <a:xfrm>
            <a:off x="7603920" y="167472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6" name="Rectangle 154"/>
          <p:cNvSpPr/>
          <p:nvPr/>
        </p:nvSpPr>
        <p:spPr>
          <a:xfrm>
            <a:off x="6864840" y="1154160"/>
            <a:ext cx="739440" cy="51588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7" name="Rectangle 155"/>
          <p:cNvSpPr/>
          <p:nvPr/>
        </p:nvSpPr>
        <p:spPr>
          <a:xfrm>
            <a:off x="7606080" y="1154160"/>
            <a:ext cx="739440" cy="51588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8" name="Rectangle 156"/>
          <p:cNvSpPr/>
          <p:nvPr/>
        </p:nvSpPr>
        <p:spPr>
          <a:xfrm>
            <a:off x="6128640" y="1154160"/>
            <a:ext cx="73944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9" name="Rectangle 157"/>
          <p:cNvSpPr/>
          <p:nvPr/>
        </p:nvSpPr>
        <p:spPr>
          <a:xfrm>
            <a:off x="5389920" y="1154160"/>
            <a:ext cx="73944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0" name="Rectangle 158"/>
          <p:cNvSpPr/>
          <p:nvPr/>
        </p:nvSpPr>
        <p:spPr>
          <a:xfrm>
            <a:off x="538992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21" name="Rectangle 159"/>
          <p:cNvSpPr/>
          <p:nvPr/>
        </p:nvSpPr>
        <p:spPr>
          <a:xfrm>
            <a:off x="686196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22" name="Rectangle 160"/>
          <p:cNvSpPr/>
          <p:nvPr/>
        </p:nvSpPr>
        <p:spPr>
          <a:xfrm>
            <a:off x="760608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3" name="Rectangle 161"/>
          <p:cNvSpPr/>
          <p:nvPr/>
        </p:nvSpPr>
        <p:spPr>
          <a:xfrm>
            <a:off x="612864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24" name="Rectangle 162"/>
          <p:cNvSpPr/>
          <p:nvPr/>
        </p:nvSpPr>
        <p:spPr>
          <a:xfrm>
            <a:off x="6865200" y="167040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425" name=""/>
          <p:cNvGrpSpPr/>
          <p:nvPr/>
        </p:nvGrpSpPr>
        <p:grpSpPr>
          <a:xfrm>
            <a:off x="6867720" y="1668600"/>
            <a:ext cx="1480320" cy="901800"/>
            <a:chOff x="6867720" y="1668600"/>
            <a:chExt cx="1480320" cy="901800"/>
          </a:xfrm>
        </p:grpSpPr>
        <p:sp>
          <p:nvSpPr>
            <p:cNvPr id="426" name="Rectangle 36"/>
            <p:cNvSpPr/>
            <p:nvPr/>
          </p:nvSpPr>
          <p:spPr>
            <a:xfrm>
              <a:off x="6867720" y="1668600"/>
              <a:ext cx="739440" cy="89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7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27" name="Rectangle 77"/>
            <p:cNvSpPr/>
            <p:nvPr/>
          </p:nvSpPr>
          <p:spPr>
            <a:xfrm>
              <a:off x="7608600" y="1671480"/>
              <a:ext cx="739440" cy="89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8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428" name="ZoneTexte 32"/>
          <p:cNvSpPr/>
          <p:nvPr/>
        </p:nvSpPr>
        <p:spPr>
          <a:xfrm>
            <a:off x="266760" y="4680000"/>
            <a:ext cx="38066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1000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78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</a:t>
            </a: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78 000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9" name="Rectangle 163"/>
          <p:cNvSpPr/>
          <p:nvPr/>
        </p:nvSpPr>
        <p:spPr>
          <a:xfrm>
            <a:off x="738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0" name="Rectangle 164"/>
          <p:cNvSpPr/>
          <p:nvPr/>
        </p:nvSpPr>
        <p:spPr>
          <a:xfrm>
            <a:off x="810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1" name="Rectangle 165"/>
          <p:cNvSpPr/>
          <p:nvPr/>
        </p:nvSpPr>
        <p:spPr>
          <a:xfrm>
            <a:off x="666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2" name="Rectangle 166"/>
          <p:cNvSpPr/>
          <p:nvPr/>
        </p:nvSpPr>
        <p:spPr>
          <a:xfrm>
            <a:off x="4500000" y="3960000"/>
            <a:ext cx="2160000" cy="504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MILLE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3" name="Rectangle 167"/>
          <p:cNvSpPr/>
          <p:nvPr/>
        </p:nvSpPr>
        <p:spPr>
          <a:xfrm>
            <a:off x="522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4" name="Rectangle 168"/>
          <p:cNvSpPr/>
          <p:nvPr/>
        </p:nvSpPr>
        <p:spPr>
          <a:xfrm>
            <a:off x="594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5" name="Rectangle 169"/>
          <p:cNvSpPr/>
          <p:nvPr/>
        </p:nvSpPr>
        <p:spPr>
          <a:xfrm>
            <a:off x="450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6" name="Rectangle 170"/>
          <p:cNvSpPr/>
          <p:nvPr/>
        </p:nvSpPr>
        <p:spPr>
          <a:xfrm>
            <a:off x="450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37" name="Rectangle 171"/>
          <p:cNvSpPr/>
          <p:nvPr/>
        </p:nvSpPr>
        <p:spPr>
          <a:xfrm>
            <a:off x="522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38" name="Rectangle 131"/>
          <p:cNvSpPr/>
          <p:nvPr/>
        </p:nvSpPr>
        <p:spPr>
          <a:xfrm>
            <a:off x="594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439" name=""/>
          <p:cNvGrpSpPr/>
          <p:nvPr/>
        </p:nvGrpSpPr>
        <p:grpSpPr>
          <a:xfrm>
            <a:off x="7380000" y="5040000"/>
            <a:ext cx="1440000" cy="900000"/>
            <a:chOff x="7380000" y="5040000"/>
            <a:chExt cx="1440000" cy="900000"/>
          </a:xfrm>
        </p:grpSpPr>
        <p:sp>
          <p:nvSpPr>
            <p:cNvPr id="440" name="Rectangle 172"/>
            <p:cNvSpPr/>
            <p:nvPr/>
          </p:nvSpPr>
          <p:spPr>
            <a:xfrm>
              <a:off x="738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/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0</a:t>
              </a:r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441" name="Rectangle 173"/>
            <p:cNvSpPr/>
            <p:nvPr/>
          </p:nvSpPr>
          <p:spPr>
            <a:xfrm>
              <a:off x="810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/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0</a:t>
              </a:r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442" name="Rectangle 151"/>
            <p:cNvSpPr/>
            <p:nvPr/>
          </p:nvSpPr>
          <p:spPr>
            <a:xfrm>
              <a:off x="810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43" name="Rectangle 152"/>
            <p:cNvSpPr/>
            <p:nvPr/>
          </p:nvSpPr>
          <p:spPr>
            <a:xfrm>
              <a:off x="738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44" name="Rectangle 36"/>
            <p:cNvSpPr/>
            <p:nvPr/>
          </p:nvSpPr>
          <p:spPr>
            <a:xfrm>
              <a:off x="738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7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45" name="Rectangle 77"/>
            <p:cNvSpPr/>
            <p:nvPr/>
          </p:nvSpPr>
          <p:spPr>
            <a:xfrm>
              <a:off x="810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8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446" name="Rectangle 26"/>
          <p:cNvSpPr/>
          <p:nvPr/>
        </p:nvSpPr>
        <p:spPr>
          <a:xfrm>
            <a:off x="666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47" name="Rectangle 6"/>
          <p:cNvSpPr/>
          <p:nvPr/>
        </p:nvSpPr>
        <p:spPr>
          <a:xfrm>
            <a:off x="666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1" dur="indefinite" restart="never" nodeType="tmRoot">
          <p:childTnLst>
            <p:seq>
              <p:cTn id="72" dur="indefinite" nodeType="mainSeq">
                <p:childTnLst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9329665327183 0 L -0.162567333267989 0 E">
                                      <p:cBhvr>
                                        <p:cTn id="76" dur="2000" fill="hold"/>
                                        <p:tgtEl>
                                          <p:spTgt spid="425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42383730810682 0 L -0.235760493967031 0 E">
                                      <p:cBhvr>
                                        <p:cTn id="80" dur="2000" fill="hold"/>
                                        <p:tgtEl>
                                          <p:spTgt spid="439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5800" cy="52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9/10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0" name="ZoneTexte 33"/>
          <p:cNvSpPr/>
          <p:nvPr/>
        </p:nvSpPr>
        <p:spPr>
          <a:xfrm>
            <a:off x="31680" y="4680000"/>
            <a:ext cx="41065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1000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817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1" name=""/>
          <p:cNvSpPr/>
          <p:nvPr/>
        </p:nvSpPr>
        <p:spPr>
          <a:xfrm>
            <a:off x="8047080" y="33732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2" name=""/>
          <p:cNvSpPr/>
          <p:nvPr/>
        </p:nvSpPr>
        <p:spPr>
          <a:xfrm>
            <a:off x="7841880" y="366624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3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54" name="ZoneTexte 34"/>
          <p:cNvSpPr/>
          <p:nvPr/>
        </p:nvSpPr>
        <p:spPr>
          <a:xfrm>
            <a:off x="590400" y="1800000"/>
            <a:ext cx="348300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100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87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Rectangle 174"/>
          <p:cNvSpPr/>
          <p:nvPr/>
        </p:nvSpPr>
        <p:spPr>
          <a:xfrm>
            <a:off x="738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56" name="Rectangle 175"/>
          <p:cNvSpPr/>
          <p:nvPr/>
        </p:nvSpPr>
        <p:spPr>
          <a:xfrm>
            <a:off x="810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57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5800" cy="52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9/10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9" name=""/>
          <p:cNvSpPr/>
          <p:nvPr/>
        </p:nvSpPr>
        <p:spPr>
          <a:xfrm>
            <a:off x="8047440" y="33768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0" name=""/>
          <p:cNvSpPr/>
          <p:nvPr/>
        </p:nvSpPr>
        <p:spPr>
          <a:xfrm>
            <a:off x="7842240" y="36666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1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62" name="ZoneTexte 35"/>
          <p:cNvSpPr/>
          <p:nvPr/>
        </p:nvSpPr>
        <p:spPr>
          <a:xfrm>
            <a:off x="304920" y="1800000"/>
            <a:ext cx="414324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100 × 87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</a:t>
            </a: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 8700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3" name="Rectangle 176"/>
          <p:cNvSpPr/>
          <p:nvPr/>
        </p:nvSpPr>
        <p:spPr>
          <a:xfrm>
            <a:off x="7603920" y="167472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4" name="Rectangle 177"/>
          <p:cNvSpPr/>
          <p:nvPr/>
        </p:nvSpPr>
        <p:spPr>
          <a:xfrm>
            <a:off x="6864840" y="1154160"/>
            <a:ext cx="739440" cy="51588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5" name="Rectangle 178"/>
          <p:cNvSpPr/>
          <p:nvPr/>
        </p:nvSpPr>
        <p:spPr>
          <a:xfrm>
            <a:off x="7606080" y="1154160"/>
            <a:ext cx="739440" cy="51588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6" name="Rectangle 179"/>
          <p:cNvSpPr/>
          <p:nvPr/>
        </p:nvSpPr>
        <p:spPr>
          <a:xfrm>
            <a:off x="6128640" y="1154160"/>
            <a:ext cx="73944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7" name="Rectangle 180"/>
          <p:cNvSpPr/>
          <p:nvPr/>
        </p:nvSpPr>
        <p:spPr>
          <a:xfrm>
            <a:off x="5389920" y="1154160"/>
            <a:ext cx="73944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8" name="Rectangle 181"/>
          <p:cNvSpPr/>
          <p:nvPr/>
        </p:nvSpPr>
        <p:spPr>
          <a:xfrm>
            <a:off x="538992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69" name="Rectangle 182"/>
          <p:cNvSpPr/>
          <p:nvPr/>
        </p:nvSpPr>
        <p:spPr>
          <a:xfrm>
            <a:off x="686196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70" name="Rectangle 183"/>
          <p:cNvSpPr/>
          <p:nvPr/>
        </p:nvSpPr>
        <p:spPr>
          <a:xfrm>
            <a:off x="760608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1" name="Rectangle 184"/>
          <p:cNvSpPr/>
          <p:nvPr/>
        </p:nvSpPr>
        <p:spPr>
          <a:xfrm>
            <a:off x="612864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72" name="Rectangle 185"/>
          <p:cNvSpPr/>
          <p:nvPr/>
        </p:nvSpPr>
        <p:spPr>
          <a:xfrm>
            <a:off x="6865200" y="167040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473" name=""/>
          <p:cNvGrpSpPr/>
          <p:nvPr/>
        </p:nvGrpSpPr>
        <p:grpSpPr>
          <a:xfrm>
            <a:off x="6867720" y="1668600"/>
            <a:ext cx="1480320" cy="901800"/>
            <a:chOff x="6867720" y="1668600"/>
            <a:chExt cx="1480320" cy="901800"/>
          </a:xfrm>
        </p:grpSpPr>
        <p:sp>
          <p:nvSpPr>
            <p:cNvPr id="474" name="Rectangle 36"/>
            <p:cNvSpPr/>
            <p:nvPr/>
          </p:nvSpPr>
          <p:spPr>
            <a:xfrm>
              <a:off x="6867720" y="1668600"/>
              <a:ext cx="739440" cy="89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8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75" name="Rectangle 77"/>
            <p:cNvSpPr/>
            <p:nvPr/>
          </p:nvSpPr>
          <p:spPr>
            <a:xfrm>
              <a:off x="7608600" y="1671480"/>
              <a:ext cx="739440" cy="89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7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476" name="ZoneTexte 36"/>
          <p:cNvSpPr/>
          <p:nvPr/>
        </p:nvSpPr>
        <p:spPr>
          <a:xfrm>
            <a:off x="266760" y="4680000"/>
            <a:ext cx="38066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1000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817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</a:t>
            </a: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817 000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7" name="Rectangle 186"/>
          <p:cNvSpPr/>
          <p:nvPr/>
        </p:nvSpPr>
        <p:spPr>
          <a:xfrm>
            <a:off x="738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8" name="Rectangle 187"/>
          <p:cNvSpPr/>
          <p:nvPr/>
        </p:nvSpPr>
        <p:spPr>
          <a:xfrm>
            <a:off x="810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9" name="Rectangle 188"/>
          <p:cNvSpPr/>
          <p:nvPr/>
        </p:nvSpPr>
        <p:spPr>
          <a:xfrm>
            <a:off x="666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0" name="Rectangle 189"/>
          <p:cNvSpPr/>
          <p:nvPr/>
        </p:nvSpPr>
        <p:spPr>
          <a:xfrm>
            <a:off x="4500000" y="3960000"/>
            <a:ext cx="2160000" cy="504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MILLE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1" name="Rectangle 190"/>
          <p:cNvSpPr/>
          <p:nvPr/>
        </p:nvSpPr>
        <p:spPr>
          <a:xfrm>
            <a:off x="522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2" name="Rectangle 191"/>
          <p:cNvSpPr/>
          <p:nvPr/>
        </p:nvSpPr>
        <p:spPr>
          <a:xfrm>
            <a:off x="594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3" name="Rectangle 192"/>
          <p:cNvSpPr/>
          <p:nvPr/>
        </p:nvSpPr>
        <p:spPr>
          <a:xfrm>
            <a:off x="450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4" name="Rectangle 193"/>
          <p:cNvSpPr/>
          <p:nvPr/>
        </p:nvSpPr>
        <p:spPr>
          <a:xfrm>
            <a:off x="450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85" name="Rectangle 194"/>
          <p:cNvSpPr/>
          <p:nvPr/>
        </p:nvSpPr>
        <p:spPr>
          <a:xfrm>
            <a:off x="522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86" name="Rectangle 195"/>
          <p:cNvSpPr/>
          <p:nvPr/>
        </p:nvSpPr>
        <p:spPr>
          <a:xfrm>
            <a:off x="594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87" name="Rectangle 196"/>
          <p:cNvSpPr/>
          <p:nvPr/>
        </p:nvSpPr>
        <p:spPr>
          <a:xfrm>
            <a:off x="666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488" name=""/>
          <p:cNvGrpSpPr/>
          <p:nvPr/>
        </p:nvGrpSpPr>
        <p:grpSpPr>
          <a:xfrm>
            <a:off x="6660000" y="5040000"/>
            <a:ext cx="2160000" cy="900000"/>
            <a:chOff x="6660000" y="5040000"/>
            <a:chExt cx="2160000" cy="900000"/>
          </a:xfrm>
        </p:grpSpPr>
        <p:grpSp>
          <p:nvGrpSpPr>
            <p:cNvPr id="489" name=""/>
            <p:cNvGrpSpPr/>
            <p:nvPr/>
          </p:nvGrpSpPr>
          <p:grpSpPr>
            <a:xfrm>
              <a:off x="7380000" y="5040000"/>
              <a:ext cx="1440000" cy="900000"/>
              <a:chOff x="7380000" y="5040000"/>
              <a:chExt cx="1440000" cy="900000"/>
            </a:xfrm>
          </p:grpSpPr>
          <p:sp>
            <p:nvSpPr>
              <p:cNvPr id="490" name="Rectangle 172"/>
              <p:cNvSpPr/>
              <p:nvPr/>
            </p:nvSpPr>
            <p:spPr>
              <a:xfrm>
                <a:off x="7380000" y="5040000"/>
                <a:ext cx="720000" cy="900000"/>
              </a:xfrm>
              <a:prstGeom prst="rect">
                <a:avLst/>
              </a:prstGeom>
              <a:solidFill>
                <a:srgbClr val="ffffff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/>
                <a:r>
                  <a:rPr b="1" lang="fr-FR" sz="2400" spc="-1" strike="noStrike">
                    <a:solidFill>
                      <a:srgbClr val="000000"/>
                    </a:solidFill>
                    <a:latin typeface="Calibri"/>
                  </a:rPr>
                  <a:t>0</a:t>
                </a:r>
                <a:endPara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491" name="Rectangle 173"/>
              <p:cNvSpPr/>
              <p:nvPr/>
            </p:nvSpPr>
            <p:spPr>
              <a:xfrm>
                <a:off x="8100000" y="5040000"/>
                <a:ext cx="720000" cy="900000"/>
              </a:xfrm>
              <a:prstGeom prst="rect">
                <a:avLst/>
              </a:prstGeom>
              <a:solidFill>
                <a:srgbClr val="ffffff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/>
                <a:r>
                  <a:rPr b="1" lang="fr-FR" sz="2400" spc="-1" strike="noStrike">
                    <a:solidFill>
                      <a:srgbClr val="000000"/>
                    </a:solidFill>
                    <a:latin typeface="Calibri"/>
                  </a:rPr>
                  <a:t>0</a:t>
                </a:r>
                <a:endPara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492" name="Rectangle 151"/>
              <p:cNvSpPr/>
              <p:nvPr/>
            </p:nvSpPr>
            <p:spPr>
              <a:xfrm>
                <a:off x="8100000" y="5040000"/>
                <a:ext cx="720000" cy="900000"/>
              </a:xfrm>
              <a:prstGeom prst="rect">
                <a:avLst/>
              </a:prstGeom>
              <a:solidFill>
                <a:srgbClr val="ffffff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r>
                  <a:rPr b="1" lang="fr-FR" sz="2400" spc="-1" strike="noStrike">
                    <a:solidFill>
                      <a:srgbClr val="000000"/>
                    </a:solidFill>
                    <a:latin typeface="Calibri"/>
                    <a:ea typeface="DejaVu Sans"/>
                  </a:rPr>
                  <a:t>0</a:t>
                </a:r>
                <a:endParaRPr b="0" lang="fr-FR" sz="2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493" name="Rectangle 152"/>
              <p:cNvSpPr/>
              <p:nvPr/>
            </p:nvSpPr>
            <p:spPr>
              <a:xfrm>
                <a:off x="7380000" y="5040000"/>
                <a:ext cx="720000" cy="900000"/>
              </a:xfrm>
              <a:prstGeom prst="rect">
                <a:avLst/>
              </a:prstGeom>
              <a:solidFill>
                <a:srgbClr val="ffffff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r>
                  <a:rPr b="1" lang="fr-FR" sz="2400" spc="-1" strike="noStrike">
                    <a:solidFill>
                      <a:srgbClr val="000000"/>
                    </a:solidFill>
                    <a:latin typeface="Calibri"/>
                    <a:ea typeface="DejaVu Sans"/>
                  </a:rPr>
                  <a:t>0</a:t>
                </a:r>
                <a:endParaRPr b="0" lang="fr-FR" sz="2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494" name="Rectangle 36"/>
              <p:cNvSpPr/>
              <p:nvPr/>
            </p:nvSpPr>
            <p:spPr>
              <a:xfrm>
                <a:off x="7380000" y="5040000"/>
                <a:ext cx="720000" cy="900000"/>
              </a:xfrm>
              <a:prstGeom prst="rect">
                <a:avLst/>
              </a:prstGeom>
              <a:solidFill>
                <a:srgbClr val="ffffff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r>
                  <a:rPr b="1" lang="fr-FR" sz="2400" spc="-1" strike="noStrike">
                    <a:solidFill>
                      <a:srgbClr val="000000"/>
                    </a:solidFill>
                    <a:latin typeface="Calibri"/>
                    <a:ea typeface="DejaVu Sans"/>
                  </a:rPr>
                  <a:t>1</a:t>
                </a:r>
                <a:endParaRPr b="0" lang="fr-FR" sz="2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495" name="Rectangle 77"/>
              <p:cNvSpPr/>
              <p:nvPr/>
            </p:nvSpPr>
            <p:spPr>
              <a:xfrm>
                <a:off x="8100000" y="5040000"/>
                <a:ext cx="720000" cy="900000"/>
              </a:xfrm>
              <a:prstGeom prst="rect">
                <a:avLst/>
              </a:prstGeom>
              <a:solidFill>
                <a:srgbClr val="ffffff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r>
                  <a:rPr b="1" lang="fr-FR" sz="2400" spc="-1" strike="noStrike">
                    <a:solidFill>
                      <a:srgbClr val="000000"/>
                    </a:solidFill>
                    <a:latin typeface="Calibri"/>
                    <a:ea typeface="DejaVu Sans"/>
                  </a:rPr>
                  <a:t>7</a:t>
                </a:r>
                <a:endParaRPr b="0" lang="fr-FR" sz="2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496" name="Rectangle 197"/>
            <p:cNvSpPr/>
            <p:nvPr/>
          </p:nvSpPr>
          <p:spPr>
            <a:xfrm>
              <a:off x="666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/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8</a:t>
              </a:r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5" dur="indefinite" restart="never" nodeType="tmRoot">
          <p:childTnLst>
            <p:seq>
              <p:cTn id="86" dur="indefinite" nodeType="mainSeq">
                <p:childTnLst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9329665327183 0 L -0.162567333267989 0 E">
                                      <p:cBhvr>
                                        <p:cTn id="90" dur="2000" fill="hold"/>
                                        <p:tgtEl>
                                          <p:spTgt spid="473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44301776071233 0 L -0.238026024214709 0 E">
                                      <p:cBhvr>
                                        <p:cTn id="94" dur="2000" fill="hold"/>
                                        <p:tgtEl>
                                          <p:spTgt spid="488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5800" cy="52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ZoneTexte 2"/>
          <p:cNvSpPr/>
          <p:nvPr/>
        </p:nvSpPr>
        <p:spPr>
          <a:xfrm>
            <a:off x="266760" y="4680000"/>
            <a:ext cx="380664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3 520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>
            <a:off x="8047080" y="33732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"/>
          <p:cNvSpPr/>
          <p:nvPr/>
        </p:nvSpPr>
        <p:spPr>
          <a:xfrm>
            <a:off x="7841880" y="366624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8" name="ZoneTexte 1"/>
          <p:cNvSpPr/>
          <p:nvPr/>
        </p:nvSpPr>
        <p:spPr>
          <a:xfrm>
            <a:off x="590400" y="1800000"/>
            <a:ext cx="34830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13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5800" cy="52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8" name="PlaceHolder 2"/>
          <p:cNvSpPr>
            <a:spLocks noGrp="1"/>
          </p:cNvSpPr>
          <p:nvPr>
            <p:ph/>
          </p:nvPr>
        </p:nvSpPr>
        <p:spPr>
          <a:xfrm>
            <a:off x="8166240" y="6490080"/>
            <a:ext cx="97668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10/10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9" name="ZoneTexte 37"/>
          <p:cNvSpPr/>
          <p:nvPr/>
        </p:nvSpPr>
        <p:spPr>
          <a:xfrm>
            <a:off x="31680" y="4680000"/>
            <a:ext cx="41065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1000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901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0" name=""/>
          <p:cNvSpPr/>
          <p:nvPr/>
        </p:nvSpPr>
        <p:spPr>
          <a:xfrm>
            <a:off x="8047080" y="33732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1" name=""/>
          <p:cNvSpPr/>
          <p:nvPr/>
        </p:nvSpPr>
        <p:spPr>
          <a:xfrm>
            <a:off x="7841880" y="366624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2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03" name="ZoneTexte 39"/>
          <p:cNvSpPr/>
          <p:nvPr/>
        </p:nvSpPr>
        <p:spPr>
          <a:xfrm>
            <a:off x="590400" y="1800000"/>
            <a:ext cx="348300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100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91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Rectangle 198"/>
          <p:cNvSpPr/>
          <p:nvPr/>
        </p:nvSpPr>
        <p:spPr>
          <a:xfrm>
            <a:off x="738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505" name="Rectangle 199"/>
          <p:cNvSpPr/>
          <p:nvPr/>
        </p:nvSpPr>
        <p:spPr>
          <a:xfrm>
            <a:off x="810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506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5800" cy="52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7" name="PlaceHolder 2"/>
          <p:cNvSpPr>
            <a:spLocks noGrp="1"/>
          </p:cNvSpPr>
          <p:nvPr>
            <p:ph/>
          </p:nvPr>
        </p:nvSpPr>
        <p:spPr>
          <a:xfrm>
            <a:off x="8267760" y="6490080"/>
            <a:ext cx="8751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10/10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8" name=""/>
          <p:cNvSpPr/>
          <p:nvPr/>
        </p:nvSpPr>
        <p:spPr>
          <a:xfrm>
            <a:off x="8047440" y="33768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9" name=""/>
          <p:cNvSpPr/>
          <p:nvPr/>
        </p:nvSpPr>
        <p:spPr>
          <a:xfrm>
            <a:off x="7842240" y="36666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0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11" name="ZoneTexte 40"/>
          <p:cNvSpPr/>
          <p:nvPr/>
        </p:nvSpPr>
        <p:spPr>
          <a:xfrm>
            <a:off x="304920" y="1800000"/>
            <a:ext cx="414324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100 × 91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</a:t>
            </a: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 9100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2" name="Rectangle 200"/>
          <p:cNvSpPr/>
          <p:nvPr/>
        </p:nvSpPr>
        <p:spPr>
          <a:xfrm>
            <a:off x="7603920" y="167472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3" name="Rectangle 201"/>
          <p:cNvSpPr/>
          <p:nvPr/>
        </p:nvSpPr>
        <p:spPr>
          <a:xfrm>
            <a:off x="6864840" y="1154160"/>
            <a:ext cx="739440" cy="51588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4" name="Rectangle 202"/>
          <p:cNvSpPr/>
          <p:nvPr/>
        </p:nvSpPr>
        <p:spPr>
          <a:xfrm>
            <a:off x="7606080" y="1154160"/>
            <a:ext cx="739440" cy="51588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5" name="Rectangle 203"/>
          <p:cNvSpPr/>
          <p:nvPr/>
        </p:nvSpPr>
        <p:spPr>
          <a:xfrm>
            <a:off x="6128640" y="1154160"/>
            <a:ext cx="73944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6" name="Rectangle 204"/>
          <p:cNvSpPr/>
          <p:nvPr/>
        </p:nvSpPr>
        <p:spPr>
          <a:xfrm>
            <a:off x="5389920" y="1154160"/>
            <a:ext cx="73944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7" name="Rectangle 205"/>
          <p:cNvSpPr/>
          <p:nvPr/>
        </p:nvSpPr>
        <p:spPr>
          <a:xfrm>
            <a:off x="538992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518" name="Rectangle 206"/>
          <p:cNvSpPr/>
          <p:nvPr/>
        </p:nvSpPr>
        <p:spPr>
          <a:xfrm>
            <a:off x="686196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519" name="Rectangle 207"/>
          <p:cNvSpPr/>
          <p:nvPr/>
        </p:nvSpPr>
        <p:spPr>
          <a:xfrm>
            <a:off x="760608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0" name="Rectangle 208"/>
          <p:cNvSpPr/>
          <p:nvPr/>
        </p:nvSpPr>
        <p:spPr>
          <a:xfrm>
            <a:off x="612864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521" name="Rectangle 209"/>
          <p:cNvSpPr/>
          <p:nvPr/>
        </p:nvSpPr>
        <p:spPr>
          <a:xfrm>
            <a:off x="6865200" y="167040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522" name=""/>
          <p:cNvGrpSpPr/>
          <p:nvPr/>
        </p:nvGrpSpPr>
        <p:grpSpPr>
          <a:xfrm>
            <a:off x="6867720" y="1668600"/>
            <a:ext cx="1480320" cy="901800"/>
            <a:chOff x="6867720" y="1668600"/>
            <a:chExt cx="1480320" cy="901800"/>
          </a:xfrm>
        </p:grpSpPr>
        <p:sp>
          <p:nvSpPr>
            <p:cNvPr id="523" name="Rectangle 36"/>
            <p:cNvSpPr/>
            <p:nvPr/>
          </p:nvSpPr>
          <p:spPr>
            <a:xfrm>
              <a:off x="6867720" y="1668600"/>
              <a:ext cx="739440" cy="89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9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24" name="Rectangle 77"/>
            <p:cNvSpPr/>
            <p:nvPr/>
          </p:nvSpPr>
          <p:spPr>
            <a:xfrm>
              <a:off x="7608600" y="1671480"/>
              <a:ext cx="739440" cy="89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25" name="ZoneTexte 41"/>
          <p:cNvSpPr/>
          <p:nvPr/>
        </p:nvSpPr>
        <p:spPr>
          <a:xfrm>
            <a:off x="266760" y="4680000"/>
            <a:ext cx="38066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1000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901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</a:t>
            </a: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901 000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6" name="Rectangle 210"/>
          <p:cNvSpPr/>
          <p:nvPr/>
        </p:nvSpPr>
        <p:spPr>
          <a:xfrm>
            <a:off x="738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7" name="Rectangle 211"/>
          <p:cNvSpPr/>
          <p:nvPr/>
        </p:nvSpPr>
        <p:spPr>
          <a:xfrm>
            <a:off x="810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8" name="Rectangle 212"/>
          <p:cNvSpPr/>
          <p:nvPr/>
        </p:nvSpPr>
        <p:spPr>
          <a:xfrm>
            <a:off x="666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9" name="Rectangle 213"/>
          <p:cNvSpPr/>
          <p:nvPr/>
        </p:nvSpPr>
        <p:spPr>
          <a:xfrm>
            <a:off x="4500000" y="3960000"/>
            <a:ext cx="2160000" cy="504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MILLE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0" name="Rectangle 214"/>
          <p:cNvSpPr/>
          <p:nvPr/>
        </p:nvSpPr>
        <p:spPr>
          <a:xfrm>
            <a:off x="522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1" name="Rectangle 215"/>
          <p:cNvSpPr/>
          <p:nvPr/>
        </p:nvSpPr>
        <p:spPr>
          <a:xfrm>
            <a:off x="594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2" name="Rectangle 216"/>
          <p:cNvSpPr/>
          <p:nvPr/>
        </p:nvSpPr>
        <p:spPr>
          <a:xfrm>
            <a:off x="450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3" name="Rectangle 217"/>
          <p:cNvSpPr/>
          <p:nvPr/>
        </p:nvSpPr>
        <p:spPr>
          <a:xfrm>
            <a:off x="450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534" name="Rectangle 218"/>
          <p:cNvSpPr/>
          <p:nvPr/>
        </p:nvSpPr>
        <p:spPr>
          <a:xfrm>
            <a:off x="522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535" name="Rectangle 219"/>
          <p:cNvSpPr/>
          <p:nvPr/>
        </p:nvSpPr>
        <p:spPr>
          <a:xfrm>
            <a:off x="594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536" name="Rectangle 220"/>
          <p:cNvSpPr/>
          <p:nvPr/>
        </p:nvSpPr>
        <p:spPr>
          <a:xfrm>
            <a:off x="666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537" name=""/>
          <p:cNvGrpSpPr/>
          <p:nvPr/>
        </p:nvGrpSpPr>
        <p:grpSpPr>
          <a:xfrm>
            <a:off x="6660000" y="5040000"/>
            <a:ext cx="2160000" cy="900000"/>
            <a:chOff x="6660000" y="5040000"/>
            <a:chExt cx="2160000" cy="900000"/>
          </a:xfrm>
        </p:grpSpPr>
        <p:grpSp>
          <p:nvGrpSpPr>
            <p:cNvPr id="538" name=""/>
            <p:cNvGrpSpPr/>
            <p:nvPr/>
          </p:nvGrpSpPr>
          <p:grpSpPr>
            <a:xfrm>
              <a:off x="7380000" y="5040000"/>
              <a:ext cx="1440000" cy="900000"/>
              <a:chOff x="7380000" y="5040000"/>
              <a:chExt cx="1440000" cy="900000"/>
            </a:xfrm>
          </p:grpSpPr>
          <p:sp>
            <p:nvSpPr>
              <p:cNvPr id="539" name="Rectangle 172"/>
              <p:cNvSpPr/>
              <p:nvPr/>
            </p:nvSpPr>
            <p:spPr>
              <a:xfrm>
                <a:off x="7380000" y="5040000"/>
                <a:ext cx="720000" cy="900000"/>
              </a:xfrm>
              <a:prstGeom prst="rect">
                <a:avLst/>
              </a:prstGeom>
              <a:solidFill>
                <a:srgbClr val="ffffff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/>
                <a:r>
                  <a:rPr b="1" lang="fr-FR" sz="2400" spc="-1" strike="noStrike">
                    <a:solidFill>
                      <a:srgbClr val="000000"/>
                    </a:solidFill>
                    <a:latin typeface="Calibri"/>
                  </a:rPr>
                  <a:t>0</a:t>
                </a:r>
                <a:endPara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540" name="Rectangle 173"/>
              <p:cNvSpPr/>
              <p:nvPr/>
            </p:nvSpPr>
            <p:spPr>
              <a:xfrm>
                <a:off x="8100000" y="5040000"/>
                <a:ext cx="720000" cy="900000"/>
              </a:xfrm>
              <a:prstGeom prst="rect">
                <a:avLst/>
              </a:prstGeom>
              <a:solidFill>
                <a:srgbClr val="ffffff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/>
                <a:r>
                  <a:rPr b="1" lang="fr-FR" sz="2400" spc="-1" strike="noStrike">
                    <a:solidFill>
                      <a:srgbClr val="000000"/>
                    </a:solidFill>
                    <a:latin typeface="Calibri"/>
                  </a:rPr>
                  <a:t>0</a:t>
                </a:r>
                <a:endPara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541" name="Rectangle 151"/>
              <p:cNvSpPr/>
              <p:nvPr/>
            </p:nvSpPr>
            <p:spPr>
              <a:xfrm>
                <a:off x="8100000" y="5040000"/>
                <a:ext cx="720000" cy="900000"/>
              </a:xfrm>
              <a:prstGeom prst="rect">
                <a:avLst/>
              </a:prstGeom>
              <a:solidFill>
                <a:srgbClr val="ffffff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r>
                  <a:rPr b="1" lang="fr-FR" sz="2400" spc="-1" strike="noStrike">
                    <a:solidFill>
                      <a:srgbClr val="000000"/>
                    </a:solidFill>
                    <a:latin typeface="Calibri"/>
                    <a:ea typeface="DejaVu Sans"/>
                  </a:rPr>
                  <a:t>0</a:t>
                </a:r>
                <a:endParaRPr b="0" lang="fr-FR" sz="2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542" name="Rectangle 152"/>
              <p:cNvSpPr/>
              <p:nvPr/>
            </p:nvSpPr>
            <p:spPr>
              <a:xfrm>
                <a:off x="7380000" y="5040000"/>
                <a:ext cx="720000" cy="900000"/>
              </a:xfrm>
              <a:prstGeom prst="rect">
                <a:avLst/>
              </a:prstGeom>
              <a:solidFill>
                <a:srgbClr val="ffffff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r>
                  <a:rPr b="1" lang="fr-FR" sz="2400" spc="-1" strike="noStrike">
                    <a:solidFill>
                      <a:srgbClr val="000000"/>
                    </a:solidFill>
                    <a:latin typeface="Calibri"/>
                    <a:ea typeface="DejaVu Sans"/>
                  </a:rPr>
                  <a:t>0</a:t>
                </a:r>
                <a:endParaRPr b="0" lang="fr-FR" sz="2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543" name="Rectangle 36"/>
              <p:cNvSpPr/>
              <p:nvPr/>
            </p:nvSpPr>
            <p:spPr>
              <a:xfrm>
                <a:off x="7380000" y="5040000"/>
                <a:ext cx="720000" cy="900000"/>
              </a:xfrm>
              <a:prstGeom prst="rect">
                <a:avLst/>
              </a:prstGeom>
              <a:solidFill>
                <a:srgbClr val="ffffff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r>
                  <a:rPr b="1" lang="fr-FR" sz="2400" spc="-1" strike="noStrike">
                    <a:solidFill>
                      <a:srgbClr val="000000"/>
                    </a:solidFill>
                    <a:latin typeface="Calibri"/>
                    <a:ea typeface="DejaVu Sans"/>
                  </a:rPr>
                  <a:t>0</a:t>
                </a:r>
                <a:endParaRPr b="0" lang="fr-FR" sz="2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544" name="Rectangle 77"/>
              <p:cNvSpPr/>
              <p:nvPr/>
            </p:nvSpPr>
            <p:spPr>
              <a:xfrm>
                <a:off x="8100000" y="5040000"/>
                <a:ext cx="720000" cy="900000"/>
              </a:xfrm>
              <a:prstGeom prst="rect">
                <a:avLst/>
              </a:prstGeom>
              <a:solidFill>
                <a:srgbClr val="ffffff"/>
              </a:solidFill>
              <a:ln w="2556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r>
                  <a:rPr b="1" lang="fr-FR" sz="2400" spc="-1" strike="noStrike">
                    <a:solidFill>
                      <a:srgbClr val="000000"/>
                    </a:solidFill>
                    <a:latin typeface="Calibri"/>
                    <a:ea typeface="DejaVu Sans"/>
                  </a:rPr>
                  <a:t>1</a:t>
                </a:r>
                <a:endParaRPr b="0" lang="fr-FR" sz="24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545" name="Rectangle 197"/>
            <p:cNvSpPr/>
            <p:nvPr/>
          </p:nvSpPr>
          <p:spPr>
            <a:xfrm>
              <a:off x="666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/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9</a:t>
              </a:r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5" dur="indefinite" restart="never" nodeType="tmRoot">
          <p:childTnLst>
            <p:seq>
              <p:cTn id="96" dur="indefinite" nodeType="mainSeq">
                <p:childTnLst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9329665327183 0 L -0.162567333267989 0 E">
                                      <p:cBhvr>
                                        <p:cTn id="100" dur="2000" fill="hold"/>
                                        <p:tgtEl>
                                          <p:spTgt spid="522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44301776071233 0 L -0.238026024214709 0 E">
                                      <p:cBhvr>
                                        <p:cTn id="104" dur="2000" fill="hold"/>
                                        <p:tgtEl>
                                          <p:spTgt spid="537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5800" cy="52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"/>
          <p:cNvSpPr/>
          <p:nvPr/>
        </p:nvSpPr>
        <p:spPr>
          <a:xfrm>
            <a:off x="8047440" y="33768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"/>
          <p:cNvSpPr/>
          <p:nvPr/>
        </p:nvSpPr>
        <p:spPr>
          <a:xfrm>
            <a:off x="7842240" y="36666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4" name="ZoneTexte 4"/>
          <p:cNvSpPr/>
          <p:nvPr/>
        </p:nvSpPr>
        <p:spPr>
          <a:xfrm>
            <a:off x="590400" y="1800000"/>
            <a:ext cx="35744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13 ×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10 = </a:t>
            </a: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130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Rectangle 78"/>
          <p:cNvSpPr/>
          <p:nvPr/>
        </p:nvSpPr>
        <p:spPr>
          <a:xfrm>
            <a:off x="7603920" y="167472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Rectangle 7"/>
          <p:cNvSpPr/>
          <p:nvPr/>
        </p:nvSpPr>
        <p:spPr>
          <a:xfrm>
            <a:off x="6864840" y="1154160"/>
            <a:ext cx="739440" cy="51588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Rectangle 8"/>
          <p:cNvSpPr/>
          <p:nvPr/>
        </p:nvSpPr>
        <p:spPr>
          <a:xfrm>
            <a:off x="7606080" y="1154160"/>
            <a:ext cx="739440" cy="51588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Rectangle 13"/>
          <p:cNvSpPr/>
          <p:nvPr/>
        </p:nvSpPr>
        <p:spPr>
          <a:xfrm>
            <a:off x="6128640" y="1154160"/>
            <a:ext cx="73944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Rectangle 21"/>
          <p:cNvSpPr/>
          <p:nvPr/>
        </p:nvSpPr>
        <p:spPr>
          <a:xfrm>
            <a:off x="5389920" y="1154160"/>
            <a:ext cx="73944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Rectangle 35"/>
          <p:cNvSpPr/>
          <p:nvPr/>
        </p:nvSpPr>
        <p:spPr>
          <a:xfrm>
            <a:off x="538992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11" name="Rectangle 11"/>
          <p:cNvSpPr/>
          <p:nvPr/>
        </p:nvSpPr>
        <p:spPr>
          <a:xfrm>
            <a:off x="686196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12" name="Rectangle 12"/>
          <p:cNvSpPr/>
          <p:nvPr/>
        </p:nvSpPr>
        <p:spPr>
          <a:xfrm>
            <a:off x="760608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Rectangle 20"/>
          <p:cNvSpPr/>
          <p:nvPr/>
        </p:nvSpPr>
        <p:spPr>
          <a:xfrm>
            <a:off x="612864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114" name=""/>
          <p:cNvGrpSpPr/>
          <p:nvPr/>
        </p:nvGrpSpPr>
        <p:grpSpPr>
          <a:xfrm>
            <a:off x="6867720" y="1668600"/>
            <a:ext cx="1480320" cy="901800"/>
            <a:chOff x="6867720" y="1668600"/>
            <a:chExt cx="1480320" cy="901800"/>
          </a:xfrm>
        </p:grpSpPr>
        <p:sp>
          <p:nvSpPr>
            <p:cNvPr id="115" name="Rectangle 36"/>
            <p:cNvSpPr/>
            <p:nvPr/>
          </p:nvSpPr>
          <p:spPr>
            <a:xfrm>
              <a:off x="6867720" y="1668600"/>
              <a:ext cx="739440" cy="89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6" name="Rectangle 77"/>
            <p:cNvSpPr/>
            <p:nvPr/>
          </p:nvSpPr>
          <p:spPr>
            <a:xfrm>
              <a:off x="7608600" y="1671480"/>
              <a:ext cx="739440" cy="89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3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17" name="ZoneTexte 38"/>
          <p:cNvSpPr/>
          <p:nvPr/>
        </p:nvSpPr>
        <p:spPr>
          <a:xfrm>
            <a:off x="266760" y="4680000"/>
            <a:ext cx="38066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3 520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35 200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Rectangle 17"/>
          <p:cNvSpPr/>
          <p:nvPr/>
        </p:nvSpPr>
        <p:spPr>
          <a:xfrm>
            <a:off x="738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Rectangle 18"/>
          <p:cNvSpPr/>
          <p:nvPr/>
        </p:nvSpPr>
        <p:spPr>
          <a:xfrm>
            <a:off x="810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Rectangle 19"/>
          <p:cNvSpPr/>
          <p:nvPr/>
        </p:nvSpPr>
        <p:spPr>
          <a:xfrm>
            <a:off x="666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Rectangle 22"/>
          <p:cNvSpPr/>
          <p:nvPr/>
        </p:nvSpPr>
        <p:spPr>
          <a:xfrm>
            <a:off x="4500000" y="3960000"/>
            <a:ext cx="2160000" cy="504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MILLE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Rectangle 28"/>
          <p:cNvSpPr/>
          <p:nvPr/>
        </p:nvSpPr>
        <p:spPr>
          <a:xfrm>
            <a:off x="522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Rectangle 29"/>
          <p:cNvSpPr/>
          <p:nvPr/>
        </p:nvSpPr>
        <p:spPr>
          <a:xfrm>
            <a:off x="594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Rectangle 30"/>
          <p:cNvSpPr/>
          <p:nvPr/>
        </p:nvSpPr>
        <p:spPr>
          <a:xfrm>
            <a:off x="450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Rectangle 23"/>
          <p:cNvSpPr/>
          <p:nvPr/>
        </p:nvSpPr>
        <p:spPr>
          <a:xfrm>
            <a:off x="522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26" name="Rectangle 31"/>
          <p:cNvSpPr/>
          <p:nvPr/>
        </p:nvSpPr>
        <p:spPr>
          <a:xfrm>
            <a:off x="450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27" name="Rectangle 32"/>
          <p:cNvSpPr/>
          <p:nvPr/>
        </p:nvSpPr>
        <p:spPr>
          <a:xfrm>
            <a:off x="810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128" name=""/>
          <p:cNvGrpSpPr/>
          <p:nvPr/>
        </p:nvGrpSpPr>
        <p:grpSpPr>
          <a:xfrm>
            <a:off x="5940000" y="5040000"/>
            <a:ext cx="2880000" cy="900000"/>
            <a:chOff x="5940000" y="5040000"/>
            <a:chExt cx="2880000" cy="900000"/>
          </a:xfrm>
        </p:grpSpPr>
        <p:sp>
          <p:nvSpPr>
            <p:cNvPr id="129" name="Rectangle 16"/>
            <p:cNvSpPr/>
            <p:nvPr/>
          </p:nvSpPr>
          <p:spPr>
            <a:xfrm>
              <a:off x="810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0" name="Rectangle 24"/>
            <p:cNvSpPr/>
            <p:nvPr/>
          </p:nvSpPr>
          <p:spPr>
            <a:xfrm>
              <a:off x="738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31" name="Rectangle 25"/>
            <p:cNvSpPr/>
            <p:nvPr/>
          </p:nvSpPr>
          <p:spPr>
            <a:xfrm>
              <a:off x="810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2" name="Rectangle 26"/>
            <p:cNvSpPr/>
            <p:nvPr/>
          </p:nvSpPr>
          <p:spPr>
            <a:xfrm>
              <a:off x="666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/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33" name="Rectangle 36"/>
            <p:cNvSpPr/>
            <p:nvPr/>
          </p:nvSpPr>
          <p:spPr>
            <a:xfrm>
              <a:off x="738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4" name="Rectangle 77"/>
            <p:cNvSpPr/>
            <p:nvPr/>
          </p:nvSpPr>
          <p:spPr>
            <a:xfrm>
              <a:off x="810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5" name="Rectangle 27"/>
            <p:cNvSpPr/>
            <p:nvPr/>
          </p:nvSpPr>
          <p:spPr>
            <a:xfrm>
              <a:off x="594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/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3</a:t>
              </a:r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97211092502 0 L -0.0789995732972266 0 E">
                                      <p:cBhvr>
                                        <p:cTn id="6" dur="2000" fill="hold"/>
                                        <p:tgtEl>
                                          <p:spTgt spid="114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7555833033964 0 L -0.077818078015379 0 E">
                                      <p:cBhvr>
                                        <p:cTn id="10" dur="2000" fill="hold"/>
                                        <p:tgtEl>
                                          <p:spTgt spid="128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5800" cy="52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ZoneTexte 5"/>
          <p:cNvSpPr/>
          <p:nvPr/>
        </p:nvSpPr>
        <p:spPr>
          <a:xfrm>
            <a:off x="266760" y="4680000"/>
            <a:ext cx="380664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7 624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>
            <a:off x="8047080" y="33732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"/>
          <p:cNvSpPr/>
          <p:nvPr/>
        </p:nvSpPr>
        <p:spPr>
          <a:xfrm>
            <a:off x="7841880" y="366624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2" name="ZoneTexte 7"/>
          <p:cNvSpPr/>
          <p:nvPr/>
        </p:nvSpPr>
        <p:spPr>
          <a:xfrm>
            <a:off x="590400" y="1800000"/>
            <a:ext cx="34830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39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5800" cy="52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"/>
          <p:cNvSpPr/>
          <p:nvPr/>
        </p:nvSpPr>
        <p:spPr>
          <a:xfrm>
            <a:off x="8047440" y="33768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"/>
          <p:cNvSpPr/>
          <p:nvPr/>
        </p:nvSpPr>
        <p:spPr>
          <a:xfrm>
            <a:off x="7842240" y="36666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8" name="ZoneTexte 3"/>
          <p:cNvSpPr/>
          <p:nvPr/>
        </p:nvSpPr>
        <p:spPr>
          <a:xfrm>
            <a:off x="590400" y="1800000"/>
            <a:ext cx="357444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39 ×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10 = </a:t>
            </a: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390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Rectangle 44"/>
          <p:cNvSpPr/>
          <p:nvPr/>
        </p:nvSpPr>
        <p:spPr>
          <a:xfrm>
            <a:off x="7603920" y="167472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Rectangle 45"/>
          <p:cNvSpPr/>
          <p:nvPr/>
        </p:nvSpPr>
        <p:spPr>
          <a:xfrm>
            <a:off x="6864840" y="1154160"/>
            <a:ext cx="739440" cy="51588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Rectangle 46"/>
          <p:cNvSpPr/>
          <p:nvPr/>
        </p:nvSpPr>
        <p:spPr>
          <a:xfrm>
            <a:off x="7606080" y="1154160"/>
            <a:ext cx="739440" cy="51588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Rectangle 47"/>
          <p:cNvSpPr/>
          <p:nvPr/>
        </p:nvSpPr>
        <p:spPr>
          <a:xfrm>
            <a:off x="6128640" y="1154160"/>
            <a:ext cx="73944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Rectangle 48"/>
          <p:cNvSpPr/>
          <p:nvPr/>
        </p:nvSpPr>
        <p:spPr>
          <a:xfrm>
            <a:off x="5389920" y="1154160"/>
            <a:ext cx="73944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Rectangle 49"/>
          <p:cNvSpPr/>
          <p:nvPr/>
        </p:nvSpPr>
        <p:spPr>
          <a:xfrm>
            <a:off x="538992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55" name="Rectangle 50"/>
          <p:cNvSpPr/>
          <p:nvPr/>
        </p:nvSpPr>
        <p:spPr>
          <a:xfrm>
            <a:off x="686196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56" name="Rectangle 51"/>
          <p:cNvSpPr/>
          <p:nvPr/>
        </p:nvSpPr>
        <p:spPr>
          <a:xfrm>
            <a:off x="760608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Rectangle 52"/>
          <p:cNvSpPr/>
          <p:nvPr/>
        </p:nvSpPr>
        <p:spPr>
          <a:xfrm>
            <a:off x="612864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158" name=""/>
          <p:cNvGrpSpPr/>
          <p:nvPr/>
        </p:nvGrpSpPr>
        <p:grpSpPr>
          <a:xfrm>
            <a:off x="6867720" y="1668600"/>
            <a:ext cx="1480320" cy="901800"/>
            <a:chOff x="6867720" y="1668600"/>
            <a:chExt cx="1480320" cy="901800"/>
          </a:xfrm>
        </p:grpSpPr>
        <p:sp>
          <p:nvSpPr>
            <p:cNvPr id="159" name="Rectangle 36"/>
            <p:cNvSpPr/>
            <p:nvPr/>
          </p:nvSpPr>
          <p:spPr>
            <a:xfrm>
              <a:off x="6867720" y="1668600"/>
              <a:ext cx="739440" cy="89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3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0" name="Rectangle 77"/>
            <p:cNvSpPr/>
            <p:nvPr/>
          </p:nvSpPr>
          <p:spPr>
            <a:xfrm>
              <a:off x="7608600" y="1671480"/>
              <a:ext cx="739440" cy="89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9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61" name="ZoneTexte 8"/>
          <p:cNvSpPr/>
          <p:nvPr/>
        </p:nvSpPr>
        <p:spPr>
          <a:xfrm>
            <a:off x="266760" y="4680000"/>
            <a:ext cx="38066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7 624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76 240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Rectangle 53"/>
          <p:cNvSpPr/>
          <p:nvPr/>
        </p:nvSpPr>
        <p:spPr>
          <a:xfrm>
            <a:off x="738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Rectangle 54"/>
          <p:cNvSpPr/>
          <p:nvPr/>
        </p:nvSpPr>
        <p:spPr>
          <a:xfrm>
            <a:off x="810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Rectangle 55"/>
          <p:cNvSpPr/>
          <p:nvPr/>
        </p:nvSpPr>
        <p:spPr>
          <a:xfrm>
            <a:off x="666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Rectangle 56"/>
          <p:cNvSpPr/>
          <p:nvPr/>
        </p:nvSpPr>
        <p:spPr>
          <a:xfrm>
            <a:off x="4500000" y="3960000"/>
            <a:ext cx="2160000" cy="504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MILLE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Rectangle 57"/>
          <p:cNvSpPr/>
          <p:nvPr/>
        </p:nvSpPr>
        <p:spPr>
          <a:xfrm>
            <a:off x="522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Rectangle 58"/>
          <p:cNvSpPr/>
          <p:nvPr/>
        </p:nvSpPr>
        <p:spPr>
          <a:xfrm>
            <a:off x="594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Rectangle 59"/>
          <p:cNvSpPr/>
          <p:nvPr/>
        </p:nvSpPr>
        <p:spPr>
          <a:xfrm>
            <a:off x="450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Rectangle 60"/>
          <p:cNvSpPr/>
          <p:nvPr/>
        </p:nvSpPr>
        <p:spPr>
          <a:xfrm>
            <a:off x="522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70" name="Rectangle 61"/>
          <p:cNvSpPr/>
          <p:nvPr/>
        </p:nvSpPr>
        <p:spPr>
          <a:xfrm>
            <a:off x="450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71" name="Rectangle 62"/>
          <p:cNvSpPr/>
          <p:nvPr/>
        </p:nvSpPr>
        <p:spPr>
          <a:xfrm>
            <a:off x="810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172" name=""/>
          <p:cNvGrpSpPr/>
          <p:nvPr/>
        </p:nvGrpSpPr>
        <p:grpSpPr>
          <a:xfrm>
            <a:off x="5940000" y="5040000"/>
            <a:ext cx="2880000" cy="900000"/>
            <a:chOff x="5940000" y="5040000"/>
            <a:chExt cx="2880000" cy="900000"/>
          </a:xfrm>
        </p:grpSpPr>
        <p:sp>
          <p:nvSpPr>
            <p:cNvPr id="173" name="Rectangle 16"/>
            <p:cNvSpPr/>
            <p:nvPr/>
          </p:nvSpPr>
          <p:spPr>
            <a:xfrm>
              <a:off x="810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4" name="Rectangle 24"/>
            <p:cNvSpPr/>
            <p:nvPr/>
          </p:nvSpPr>
          <p:spPr>
            <a:xfrm>
              <a:off x="738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75" name="Rectangle 25"/>
            <p:cNvSpPr/>
            <p:nvPr/>
          </p:nvSpPr>
          <p:spPr>
            <a:xfrm>
              <a:off x="810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6" name="Rectangle 26"/>
            <p:cNvSpPr/>
            <p:nvPr/>
          </p:nvSpPr>
          <p:spPr>
            <a:xfrm>
              <a:off x="666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/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6</a:t>
              </a:r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77" name="Rectangle 36"/>
            <p:cNvSpPr/>
            <p:nvPr/>
          </p:nvSpPr>
          <p:spPr>
            <a:xfrm>
              <a:off x="738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8" name="Rectangle 77"/>
            <p:cNvSpPr/>
            <p:nvPr/>
          </p:nvSpPr>
          <p:spPr>
            <a:xfrm>
              <a:off x="810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4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9" name="Rectangle 27"/>
            <p:cNvSpPr/>
            <p:nvPr/>
          </p:nvSpPr>
          <p:spPr>
            <a:xfrm>
              <a:off x="594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/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7</a:t>
              </a:r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" dur="indefinite" restart="never" nodeType="tmRoot">
          <p:childTnLst>
            <p:seq>
              <p:cTn id="12" dur="indefinite" nodeType="mainSeq">
                <p:childTnLst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97211092502 0 L -0.0789995732972266 0 E">
                                      <p:cBhvr>
                                        <p:cTn id="16" dur="2000" fill="hold"/>
                                        <p:tgtEl>
                                          <p:spTgt spid="158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7555833033964 0 L -0.077818078015379 0 E">
                                      <p:cBhvr>
                                        <p:cTn id="20" dur="2000" fill="hold"/>
                                        <p:tgtEl>
                                          <p:spTgt spid="172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5800" cy="52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ZoneTexte 9"/>
          <p:cNvSpPr/>
          <p:nvPr/>
        </p:nvSpPr>
        <p:spPr>
          <a:xfrm>
            <a:off x="31680" y="4680000"/>
            <a:ext cx="41065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17 435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"/>
          <p:cNvSpPr/>
          <p:nvPr/>
        </p:nvSpPr>
        <p:spPr>
          <a:xfrm>
            <a:off x="8047080" y="33732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"/>
          <p:cNvSpPr/>
          <p:nvPr/>
        </p:nvSpPr>
        <p:spPr>
          <a:xfrm>
            <a:off x="7841880" y="366624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6" name="ZoneTexte 10"/>
          <p:cNvSpPr/>
          <p:nvPr/>
        </p:nvSpPr>
        <p:spPr>
          <a:xfrm>
            <a:off x="590400" y="1800000"/>
            <a:ext cx="34830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70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5800" cy="52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"/>
          <p:cNvSpPr/>
          <p:nvPr/>
        </p:nvSpPr>
        <p:spPr>
          <a:xfrm>
            <a:off x="8047440" y="33768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"/>
          <p:cNvSpPr/>
          <p:nvPr/>
        </p:nvSpPr>
        <p:spPr>
          <a:xfrm>
            <a:off x="7842240" y="36666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2" name="ZoneTexte 11"/>
          <p:cNvSpPr/>
          <p:nvPr/>
        </p:nvSpPr>
        <p:spPr>
          <a:xfrm>
            <a:off x="590400" y="1800000"/>
            <a:ext cx="357444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70 ×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10 =</a:t>
            </a: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 700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Rectangle 33"/>
          <p:cNvSpPr/>
          <p:nvPr/>
        </p:nvSpPr>
        <p:spPr>
          <a:xfrm>
            <a:off x="7603920" y="167472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Rectangle 34"/>
          <p:cNvSpPr/>
          <p:nvPr/>
        </p:nvSpPr>
        <p:spPr>
          <a:xfrm>
            <a:off x="6864840" y="1154160"/>
            <a:ext cx="739440" cy="51588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Rectangle 37"/>
          <p:cNvSpPr/>
          <p:nvPr/>
        </p:nvSpPr>
        <p:spPr>
          <a:xfrm>
            <a:off x="7606080" y="1154160"/>
            <a:ext cx="739440" cy="51588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Rectangle 38"/>
          <p:cNvSpPr/>
          <p:nvPr/>
        </p:nvSpPr>
        <p:spPr>
          <a:xfrm>
            <a:off x="6128640" y="1154160"/>
            <a:ext cx="73944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Rectangle 39"/>
          <p:cNvSpPr/>
          <p:nvPr/>
        </p:nvSpPr>
        <p:spPr>
          <a:xfrm>
            <a:off x="5389920" y="1154160"/>
            <a:ext cx="73944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Rectangle 40"/>
          <p:cNvSpPr/>
          <p:nvPr/>
        </p:nvSpPr>
        <p:spPr>
          <a:xfrm>
            <a:off x="538992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99" name="Rectangle 41"/>
          <p:cNvSpPr/>
          <p:nvPr/>
        </p:nvSpPr>
        <p:spPr>
          <a:xfrm>
            <a:off x="686196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00" name="Rectangle 42"/>
          <p:cNvSpPr/>
          <p:nvPr/>
        </p:nvSpPr>
        <p:spPr>
          <a:xfrm>
            <a:off x="760608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Rectangle 43"/>
          <p:cNvSpPr/>
          <p:nvPr/>
        </p:nvSpPr>
        <p:spPr>
          <a:xfrm>
            <a:off x="612864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202" name=""/>
          <p:cNvGrpSpPr/>
          <p:nvPr/>
        </p:nvGrpSpPr>
        <p:grpSpPr>
          <a:xfrm>
            <a:off x="6867720" y="1668600"/>
            <a:ext cx="1480320" cy="901800"/>
            <a:chOff x="6867720" y="1668600"/>
            <a:chExt cx="1480320" cy="901800"/>
          </a:xfrm>
        </p:grpSpPr>
        <p:sp>
          <p:nvSpPr>
            <p:cNvPr id="203" name="Rectangle 36"/>
            <p:cNvSpPr/>
            <p:nvPr/>
          </p:nvSpPr>
          <p:spPr>
            <a:xfrm>
              <a:off x="6867720" y="1668600"/>
              <a:ext cx="739440" cy="89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7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4" name="Rectangle 77"/>
            <p:cNvSpPr/>
            <p:nvPr/>
          </p:nvSpPr>
          <p:spPr>
            <a:xfrm>
              <a:off x="7608600" y="1671480"/>
              <a:ext cx="739440" cy="89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05" name="ZoneTexte 12"/>
          <p:cNvSpPr/>
          <p:nvPr/>
        </p:nvSpPr>
        <p:spPr>
          <a:xfrm>
            <a:off x="266760" y="4680000"/>
            <a:ext cx="38066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17 435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</a:t>
            </a: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174 350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Rectangle 63"/>
          <p:cNvSpPr/>
          <p:nvPr/>
        </p:nvSpPr>
        <p:spPr>
          <a:xfrm>
            <a:off x="738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Rectangle 64"/>
          <p:cNvSpPr/>
          <p:nvPr/>
        </p:nvSpPr>
        <p:spPr>
          <a:xfrm>
            <a:off x="810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Rectangle 65"/>
          <p:cNvSpPr/>
          <p:nvPr/>
        </p:nvSpPr>
        <p:spPr>
          <a:xfrm>
            <a:off x="666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Rectangle 66"/>
          <p:cNvSpPr/>
          <p:nvPr/>
        </p:nvSpPr>
        <p:spPr>
          <a:xfrm>
            <a:off x="4500000" y="3960000"/>
            <a:ext cx="2160000" cy="504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MILLE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Rectangle 67"/>
          <p:cNvSpPr/>
          <p:nvPr/>
        </p:nvSpPr>
        <p:spPr>
          <a:xfrm>
            <a:off x="522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Rectangle 68"/>
          <p:cNvSpPr/>
          <p:nvPr/>
        </p:nvSpPr>
        <p:spPr>
          <a:xfrm>
            <a:off x="594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Rectangle 69"/>
          <p:cNvSpPr/>
          <p:nvPr/>
        </p:nvSpPr>
        <p:spPr>
          <a:xfrm>
            <a:off x="450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Rectangle 71"/>
          <p:cNvSpPr/>
          <p:nvPr/>
        </p:nvSpPr>
        <p:spPr>
          <a:xfrm>
            <a:off x="450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14" name="Rectangle 1"/>
          <p:cNvSpPr/>
          <p:nvPr/>
        </p:nvSpPr>
        <p:spPr>
          <a:xfrm>
            <a:off x="810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215" name=""/>
          <p:cNvGrpSpPr/>
          <p:nvPr/>
        </p:nvGrpSpPr>
        <p:grpSpPr>
          <a:xfrm>
            <a:off x="5220000" y="5040000"/>
            <a:ext cx="3600000" cy="900000"/>
            <a:chOff x="5220000" y="5040000"/>
            <a:chExt cx="3600000" cy="900000"/>
          </a:xfrm>
        </p:grpSpPr>
        <p:sp>
          <p:nvSpPr>
            <p:cNvPr id="216" name="Rectangle 70"/>
            <p:cNvSpPr/>
            <p:nvPr/>
          </p:nvSpPr>
          <p:spPr>
            <a:xfrm>
              <a:off x="522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/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1</a:t>
              </a:r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217" name="Rectangle 72"/>
            <p:cNvSpPr/>
            <p:nvPr/>
          </p:nvSpPr>
          <p:spPr>
            <a:xfrm>
              <a:off x="810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/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0</a:t>
              </a:r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218" name="Rectangle 16"/>
            <p:cNvSpPr/>
            <p:nvPr/>
          </p:nvSpPr>
          <p:spPr>
            <a:xfrm>
              <a:off x="810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9" name="Rectangle 24"/>
            <p:cNvSpPr/>
            <p:nvPr/>
          </p:nvSpPr>
          <p:spPr>
            <a:xfrm>
              <a:off x="738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220" name="Rectangle 25"/>
            <p:cNvSpPr/>
            <p:nvPr/>
          </p:nvSpPr>
          <p:spPr>
            <a:xfrm>
              <a:off x="810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1" name="Rectangle 26"/>
            <p:cNvSpPr/>
            <p:nvPr/>
          </p:nvSpPr>
          <p:spPr>
            <a:xfrm>
              <a:off x="666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/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4</a:t>
              </a:r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222" name="Rectangle 36"/>
            <p:cNvSpPr/>
            <p:nvPr/>
          </p:nvSpPr>
          <p:spPr>
            <a:xfrm>
              <a:off x="738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3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3" name="Rectangle 77"/>
            <p:cNvSpPr/>
            <p:nvPr/>
          </p:nvSpPr>
          <p:spPr>
            <a:xfrm>
              <a:off x="810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5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4" name="Rectangle 27"/>
            <p:cNvSpPr/>
            <p:nvPr/>
          </p:nvSpPr>
          <p:spPr>
            <a:xfrm>
              <a:off x="594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/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7</a:t>
              </a:r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" dur="indefinite" restart="never" nodeType="tmRoot">
          <p:childTnLst>
            <p:seq>
              <p:cTn id="22" dur="indefinite" nodeType="mainSeq">
                <p:childTnLst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97211092502 0 L -0.0789995732972266 0 E">
                                      <p:cBhvr>
                                        <p:cTn id="26" dur="2000" fill="hold"/>
                                        <p:tgtEl>
                                          <p:spTgt spid="202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48543145610555 0 L -0.0797137779127989 0 E">
                                      <p:cBhvr>
                                        <p:cTn id="30" dur="2000" fill="hold"/>
                                        <p:tgtEl>
                                          <p:spTgt spid="215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5800" cy="52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ZoneTexte 13"/>
          <p:cNvSpPr/>
          <p:nvPr/>
        </p:nvSpPr>
        <p:spPr>
          <a:xfrm>
            <a:off x="31680" y="4680000"/>
            <a:ext cx="41065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9 235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"/>
          <p:cNvSpPr/>
          <p:nvPr/>
        </p:nvSpPr>
        <p:spPr>
          <a:xfrm>
            <a:off x="8047080" y="33732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"/>
          <p:cNvSpPr/>
          <p:nvPr/>
        </p:nvSpPr>
        <p:spPr>
          <a:xfrm>
            <a:off x="7841880" y="366624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31" name="ZoneTexte 14"/>
          <p:cNvSpPr/>
          <p:nvPr/>
        </p:nvSpPr>
        <p:spPr>
          <a:xfrm>
            <a:off x="590400" y="1800000"/>
            <a:ext cx="34830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92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588600" y="348120"/>
            <a:ext cx="7885800" cy="52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"/>
          <p:cNvSpPr/>
          <p:nvPr/>
        </p:nvSpPr>
        <p:spPr>
          <a:xfrm>
            <a:off x="8047440" y="33768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"/>
          <p:cNvSpPr/>
          <p:nvPr/>
        </p:nvSpPr>
        <p:spPr>
          <a:xfrm>
            <a:off x="7842240" y="36666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37" name="ZoneTexte 15"/>
          <p:cNvSpPr/>
          <p:nvPr/>
        </p:nvSpPr>
        <p:spPr>
          <a:xfrm>
            <a:off x="590400" y="1800000"/>
            <a:ext cx="357444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Microsoft YaHei"/>
              </a:rPr>
              <a:t>10 × 92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</a:t>
            </a: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 920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Rectangle 73"/>
          <p:cNvSpPr/>
          <p:nvPr/>
        </p:nvSpPr>
        <p:spPr>
          <a:xfrm>
            <a:off x="7603920" y="167472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Rectangle 74"/>
          <p:cNvSpPr/>
          <p:nvPr/>
        </p:nvSpPr>
        <p:spPr>
          <a:xfrm>
            <a:off x="6864840" y="1154160"/>
            <a:ext cx="739440" cy="51588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Rectangle 75"/>
          <p:cNvSpPr/>
          <p:nvPr/>
        </p:nvSpPr>
        <p:spPr>
          <a:xfrm>
            <a:off x="7606080" y="1154160"/>
            <a:ext cx="739440" cy="51588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Rectangle 76"/>
          <p:cNvSpPr/>
          <p:nvPr/>
        </p:nvSpPr>
        <p:spPr>
          <a:xfrm>
            <a:off x="6128640" y="1154160"/>
            <a:ext cx="73944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Rectangle 79"/>
          <p:cNvSpPr/>
          <p:nvPr/>
        </p:nvSpPr>
        <p:spPr>
          <a:xfrm>
            <a:off x="5389920" y="1154160"/>
            <a:ext cx="739440" cy="5166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Rectangle 80"/>
          <p:cNvSpPr/>
          <p:nvPr/>
        </p:nvSpPr>
        <p:spPr>
          <a:xfrm>
            <a:off x="538992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44" name="Rectangle 81"/>
          <p:cNvSpPr/>
          <p:nvPr/>
        </p:nvSpPr>
        <p:spPr>
          <a:xfrm>
            <a:off x="686196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45" name="Rectangle 82"/>
          <p:cNvSpPr/>
          <p:nvPr/>
        </p:nvSpPr>
        <p:spPr>
          <a:xfrm>
            <a:off x="760608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Rectangle 83"/>
          <p:cNvSpPr/>
          <p:nvPr/>
        </p:nvSpPr>
        <p:spPr>
          <a:xfrm>
            <a:off x="6128640" y="1671840"/>
            <a:ext cx="739440" cy="89892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247" name=""/>
          <p:cNvGrpSpPr/>
          <p:nvPr/>
        </p:nvGrpSpPr>
        <p:grpSpPr>
          <a:xfrm>
            <a:off x="6867720" y="1668600"/>
            <a:ext cx="1480320" cy="901800"/>
            <a:chOff x="6867720" y="1668600"/>
            <a:chExt cx="1480320" cy="901800"/>
          </a:xfrm>
        </p:grpSpPr>
        <p:sp>
          <p:nvSpPr>
            <p:cNvPr id="248" name="Rectangle 36"/>
            <p:cNvSpPr/>
            <p:nvPr/>
          </p:nvSpPr>
          <p:spPr>
            <a:xfrm>
              <a:off x="6867720" y="1668600"/>
              <a:ext cx="739440" cy="89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9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9" name="Rectangle 77"/>
            <p:cNvSpPr/>
            <p:nvPr/>
          </p:nvSpPr>
          <p:spPr>
            <a:xfrm>
              <a:off x="7608600" y="1671480"/>
              <a:ext cx="739440" cy="8989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50" name="ZoneTexte 16"/>
          <p:cNvSpPr/>
          <p:nvPr/>
        </p:nvSpPr>
        <p:spPr>
          <a:xfrm>
            <a:off x="266760" y="4680000"/>
            <a:ext cx="38066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9 235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 =</a:t>
            </a: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c9211e"/>
                </a:solidFill>
                <a:latin typeface="Calibri"/>
                <a:ea typeface="DejaVu Sans"/>
              </a:rPr>
              <a:t>92 350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Rectangle 84"/>
          <p:cNvSpPr/>
          <p:nvPr/>
        </p:nvSpPr>
        <p:spPr>
          <a:xfrm>
            <a:off x="738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Rectangle 85"/>
          <p:cNvSpPr/>
          <p:nvPr/>
        </p:nvSpPr>
        <p:spPr>
          <a:xfrm>
            <a:off x="810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Rectangle 86"/>
          <p:cNvSpPr/>
          <p:nvPr/>
        </p:nvSpPr>
        <p:spPr>
          <a:xfrm>
            <a:off x="666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Rectangle 87"/>
          <p:cNvSpPr/>
          <p:nvPr/>
        </p:nvSpPr>
        <p:spPr>
          <a:xfrm>
            <a:off x="4500000" y="3960000"/>
            <a:ext cx="2160000" cy="504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MILLE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Rectangle 88"/>
          <p:cNvSpPr/>
          <p:nvPr/>
        </p:nvSpPr>
        <p:spPr>
          <a:xfrm>
            <a:off x="522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  <a:ea typeface="DejaVu Sans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Rectangle 89"/>
          <p:cNvSpPr/>
          <p:nvPr/>
        </p:nvSpPr>
        <p:spPr>
          <a:xfrm>
            <a:off x="594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Rectangle 90"/>
          <p:cNvSpPr/>
          <p:nvPr/>
        </p:nvSpPr>
        <p:spPr>
          <a:xfrm>
            <a:off x="4500000" y="4500000"/>
            <a:ext cx="720000" cy="54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Rectangle 91"/>
          <p:cNvSpPr/>
          <p:nvPr/>
        </p:nvSpPr>
        <p:spPr>
          <a:xfrm>
            <a:off x="450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59" name="Rectangle 92"/>
          <p:cNvSpPr/>
          <p:nvPr/>
        </p:nvSpPr>
        <p:spPr>
          <a:xfrm>
            <a:off x="8100000" y="5040000"/>
            <a:ext cx="720000" cy="90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76717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260" name=""/>
          <p:cNvGrpSpPr/>
          <p:nvPr/>
        </p:nvGrpSpPr>
        <p:grpSpPr>
          <a:xfrm>
            <a:off x="5220000" y="5040000"/>
            <a:ext cx="3600000" cy="900000"/>
            <a:chOff x="5220000" y="5040000"/>
            <a:chExt cx="3600000" cy="900000"/>
          </a:xfrm>
        </p:grpSpPr>
        <p:sp>
          <p:nvSpPr>
            <p:cNvPr id="261" name="Rectangle 70"/>
            <p:cNvSpPr/>
            <p:nvPr/>
          </p:nvSpPr>
          <p:spPr>
            <a:xfrm>
              <a:off x="522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/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262" name="Rectangle 72"/>
            <p:cNvSpPr/>
            <p:nvPr/>
          </p:nvSpPr>
          <p:spPr>
            <a:xfrm>
              <a:off x="810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/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0</a:t>
              </a:r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263" name="Rectangle 16"/>
            <p:cNvSpPr/>
            <p:nvPr/>
          </p:nvSpPr>
          <p:spPr>
            <a:xfrm>
              <a:off x="810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4" name="Rectangle 24"/>
            <p:cNvSpPr/>
            <p:nvPr/>
          </p:nvSpPr>
          <p:spPr>
            <a:xfrm>
              <a:off x="738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265" name="Rectangle 25"/>
            <p:cNvSpPr/>
            <p:nvPr/>
          </p:nvSpPr>
          <p:spPr>
            <a:xfrm>
              <a:off x="810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6" name="Rectangle 26"/>
            <p:cNvSpPr/>
            <p:nvPr/>
          </p:nvSpPr>
          <p:spPr>
            <a:xfrm>
              <a:off x="666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/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2</a:t>
              </a:r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267" name="Rectangle 36"/>
            <p:cNvSpPr/>
            <p:nvPr/>
          </p:nvSpPr>
          <p:spPr>
            <a:xfrm>
              <a:off x="738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3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8" name="Rectangle 77"/>
            <p:cNvSpPr/>
            <p:nvPr/>
          </p:nvSpPr>
          <p:spPr>
            <a:xfrm>
              <a:off x="810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5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9" name="Rectangle 27"/>
            <p:cNvSpPr/>
            <p:nvPr/>
          </p:nvSpPr>
          <p:spPr>
            <a:xfrm>
              <a:off x="5940000" y="5040000"/>
              <a:ext cx="720000" cy="90000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/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9</a:t>
              </a:r>
              <a:endParaRPr b="1" lang="fr-FR" sz="24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1" dur="indefinite" restart="never" nodeType="tmRoot">
          <p:childTnLst>
            <p:seq>
              <p:cTn id="32" dur="indefinite" nodeType="mainSeq">
                <p:childTnLst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97211092502 0 L -0.0789995732972266 0 E">
                                      <p:cBhvr>
                                        <p:cTn id="36" dur="2000" fill="hold"/>
                                        <p:tgtEl>
                                          <p:spTgt spid="247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48543145610555 0 L -0.0797137779127989 0 E">
                                      <p:cBhvr>
                                        <p:cTn id="40" dur="2000" fill="hold"/>
                                        <p:tgtEl>
                                          <p:spTgt spid="260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92</TotalTime>
  <Application>LibreOffice/7.4.3.2$Windows_X86_64 LibreOffice_project/1048a8393ae2eeec98dff31b5c133c5f1d08b890</Application>
  <AppVersion>15.0000</AppVersion>
  <Words>274</Words>
  <Paragraphs>92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2026-02-01T16:59:37Z</dcterms:modified>
  <cp:revision>110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15</vt:i4>
  </property>
</Properties>
</file>